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77E8D-8558-4D46-8731-0490C974EE40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76B3D-4681-4A68-BDED-7CA756856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450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77E8D-8558-4D46-8731-0490C974EE40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76B3D-4681-4A68-BDED-7CA756856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740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77E8D-8558-4D46-8731-0490C974EE40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76B3D-4681-4A68-BDED-7CA756856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915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77E8D-8558-4D46-8731-0490C974EE40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76B3D-4681-4A68-BDED-7CA756856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815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77E8D-8558-4D46-8731-0490C974EE40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76B3D-4681-4A68-BDED-7CA756856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315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77E8D-8558-4D46-8731-0490C974EE40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76B3D-4681-4A68-BDED-7CA756856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27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77E8D-8558-4D46-8731-0490C974EE40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76B3D-4681-4A68-BDED-7CA756856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97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77E8D-8558-4D46-8731-0490C974EE40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76B3D-4681-4A68-BDED-7CA756856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5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77E8D-8558-4D46-8731-0490C974EE40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76B3D-4681-4A68-BDED-7CA756856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759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77E8D-8558-4D46-8731-0490C974EE40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76B3D-4681-4A68-BDED-7CA756856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504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77E8D-8558-4D46-8731-0490C974EE40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76B3D-4681-4A68-BDED-7CA756856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5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77E8D-8558-4D46-8731-0490C974EE40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76B3D-4681-4A68-BDED-7CA756856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091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92" y="381000"/>
            <a:ext cx="7467600" cy="4800600"/>
          </a:xfrm>
        </p:spPr>
        <p:txBody>
          <a:bodyPr/>
          <a:lstStyle/>
          <a:p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主耶穌說：來隨我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安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息佇我的保守</a:t>
            </a:r>
            <a:endParaRPr lang="en-US" sz="44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親像細仔向我求討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互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我牽，我欲引導</a:t>
            </a:r>
            <a:endParaRPr lang="en-US" sz="44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1" t="7617" r="7903"/>
          <a:stretch/>
        </p:blipFill>
        <p:spPr>
          <a:xfrm>
            <a:off x="2438400" y="3810001"/>
            <a:ext cx="41148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691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9144000" cy="6262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762000" y="301564"/>
            <a:ext cx="762000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主耶穌說</a:t>
            </a:r>
            <a:r>
              <a:rPr 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耶穌說</a:t>
            </a:r>
            <a:r>
              <a:rPr 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來隨我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放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落你</a:t>
            </a:r>
            <a:r>
              <a:rPr 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放落</a:t>
            </a:r>
            <a:r>
              <a:rPr 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一切煩惱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親像飛鳥</a:t>
            </a:r>
            <a:r>
              <a:rPr 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親像飛鳥</a:t>
            </a:r>
            <a:r>
              <a:rPr 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自由自在，充滿我赦免的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疼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將今日所領受的疼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分互所有的人</a:t>
            </a:r>
            <a:endParaRPr lang="en-US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恁按呢做，疼就充滿佇全人類</a:t>
            </a:r>
            <a:endParaRPr lang="en-US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192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27" t="44370" r="8214" b="9576"/>
          <a:stretch/>
        </p:blipFill>
        <p:spPr>
          <a:xfrm>
            <a:off x="6705601" y="5331877"/>
            <a:ext cx="2417618" cy="1526124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2" name="Rectangle 1"/>
          <p:cNvSpPr/>
          <p:nvPr/>
        </p:nvSpPr>
        <p:spPr>
          <a:xfrm>
            <a:off x="381000" y="304800"/>
            <a:ext cx="83058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主耶穌說</a:t>
            </a:r>
            <a:r>
              <a:rPr 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耶穌說來隨我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放落你</a:t>
            </a:r>
            <a:r>
              <a:rPr 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放落一切煩惱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親像飛鳥自由自在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充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滿我赦免的疼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將今日所領受的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疼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分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互所有的人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恁按呢做，疼就充滿佇全人類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主耶穌說：來隨我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03601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181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Wenwen</dc:creator>
  <cp:lastModifiedBy>Wenwen</cp:lastModifiedBy>
  <cp:revision>5</cp:revision>
  <dcterms:created xsi:type="dcterms:W3CDTF">2015-02-08T02:49:10Z</dcterms:created>
  <dcterms:modified xsi:type="dcterms:W3CDTF">2015-02-08T03:15:38Z</dcterms:modified>
</cp:coreProperties>
</file>