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292" r:id="rId1"/>
  </p:sldMasterIdLst>
  <p:notesMasterIdLst>
    <p:notesMasterId r:id="rId6"/>
  </p:notesMasterIdLst>
  <p:handoutMasterIdLst>
    <p:handoutMasterId r:id="rId7"/>
  </p:handoutMasterIdLst>
  <p:sldIdLst>
    <p:sldId id="4883" r:id="rId2"/>
    <p:sldId id="4884" r:id="rId3"/>
    <p:sldId id="4885" r:id="rId4"/>
    <p:sldId id="4887" r:id="rId5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7800"/>
    <a:srgbClr val="3A2C00"/>
    <a:srgbClr val="660066"/>
    <a:srgbClr val="660033"/>
    <a:srgbClr val="CC3300"/>
    <a:srgbClr val="000000"/>
    <a:srgbClr val="333399"/>
    <a:srgbClr val="000066"/>
    <a:srgbClr val="2F2B2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4763" y="677863"/>
            <a:ext cx="4527550" cy="3395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C69E-8F8C-4560-887C-6CDAB0CA0082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078-29DA-43C8-ACFA-D0FE2E7BF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014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07F39-117E-4C91-BABD-185EB1EB0FAB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F2BBD-52EA-47A2-B8FF-51AB9EC3BF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058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3F43C-7F21-4D97-B80D-C72FA9225347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F7281-AC60-40EB-A980-9037666480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976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63E22-E39D-45D3-B35E-C203E752FBA9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4D25-E09A-47C1-A428-9BAA26193E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826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C7A8E-3C0A-450C-A84B-BD4FC05D9015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75F86-9F46-4995-A7A5-9B3EB32B07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407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6083-FFCB-48C2-9352-4B113845F655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96E2E-C88A-4D41-8541-E0F8BECAA9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278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FD1B-DBB6-40BC-9AAF-EE068F3CC449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711E1-076C-47D0-8FCB-FF41AD8661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582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925C-A98A-4F1F-BC95-B757551E45F7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E30DE-2344-499C-AE6E-609E553691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076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AAB9F-FB98-4741-97FA-9127BEE5E814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96777-D006-4680-8FE1-A3A6EBF0EA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105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C9F1E-6CFF-44E4-853C-49E7253D76C7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C343-46F0-4062-AAAA-A8CEABF5E3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838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E1BDC-B2BE-4547-876A-6B4C34AD2256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25C85-0EA4-4CE3-8260-C1E28C228E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627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1C01EF-7122-46AE-9BA4-3253D2FD5E99}" type="datetimeFigureOut">
              <a:rPr lang="zh-TW" altLang="en-US"/>
              <a:pPr>
                <a:defRPr/>
              </a:pPr>
              <a:t>2015/2/15</a:t>
            </a:fld>
            <a:endParaRPr lang="en-US" altLang="zh-TW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DE0A4F-E51C-4979-A624-03C87F5816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580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293" r:id="rId1"/>
    <p:sldLayoutId id="2147502294" r:id="rId2"/>
    <p:sldLayoutId id="2147502295" r:id="rId3"/>
    <p:sldLayoutId id="2147502296" r:id="rId4"/>
    <p:sldLayoutId id="2147502297" r:id="rId5"/>
    <p:sldLayoutId id="2147502298" r:id="rId6"/>
    <p:sldLayoutId id="2147502299" r:id="rId7"/>
    <p:sldLayoutId id="2147502300" r:id="rId8"/>
    <p:sldLayoutId id="2147502301" r:id="rId9"/>
    <p:sldLayoutId id="2147502302" r:id="rId10"/>
    <p:sldLayoutId id="21475023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664" y="-2"/>
            <a:ext cx="6731000" cy="449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850832" cy="11430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1763688" y="3356992"/>
            <a:ext cx="4895304" cy="208823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柑</a:t>
            </a:r>
            <a:r>
              <a:rPr lang="zh-TW" altLang="en-US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恩</a:t>
            </a:r>
            <a:r>
              <a:rPr lang="en-US" altLang="zh-TW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週三査經</a:t>
            </a:r>
            <a:r>
              <a:rPr lang="zh-TW" altLang="en-US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班</a:t>
            </a:r>
            <a:endParaRPr lang="en-US" altLang="zh-TW" sz="36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>
              <a:buFontTx/>
              <a:buNone/>
            </a:pPr>
            <a:r>
              <a:rPr lang="zh-TW" altLang="en-US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獻</a:t>
            </a:r>
            <a:r>
              <a:rPr lang="zh-TW" altLang="en-US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詩</a:t>
            </a:r>
            <a:endParaRPr lang="en-US" sz="36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1547664" y="1412776"/>
            <a:ext cx="5715000" cy="1447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5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救主疼痛的聲</a:t>
            </a:r>
            <a:endParaRPr lang="en-US" sz="54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4811324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-22772"/>
            <a:ext cx="6735006" cy="4490004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740352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(1/3)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88640"/>
            <a:ext cx="6840760" cy="5760640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救</a:t>
            </a: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主疼痛的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聲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我著歡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喜來聽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祢互我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累 犠牲流血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救我罪人性命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zh-TW" sz="14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主我來就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zh-TW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今就近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</a:t>
            </a:r>
            <a:endParaRPr lang="en-US" altLang="zh-TW" sz="4800" dirty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將祢所流的寶</a:t>
            </a: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血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洗</a:t>
            </a:r>
            <a:r>
              <a:rPr lang="zh-TW" altLang="en-US" sz="4800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我罪惡清氣</a:t>
            </a:r>
            <a:endParaRPr lang="en-US" altLang="zh-TW" sz="4800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2779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-22772"/>
            <a:ext cx="6735006" cy="4490004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740352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(2/3)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88640"/>
            <a:ext cx="6840760" cy="5760640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救主疼痛聲音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我著刻住佇心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擔我罪債 釘十字架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疼我實在真</a:t>
            </a:r>
            <a:r>
              <a:rPr lang="zh-TW" altLang="en-US" sz="48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深</a:t>
            </a:r>
            <a:endParaRPr lang="en-US" altLang="zh-TW" sz="48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TW" altLang="en-US" sz="1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主我來就祢 我今就近祢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將祢所流的寶血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洗我罪惡清氣</a:t>
            </a:r>
          </a:p>
          <a:p>
            <a:pPr marL="273050" indent="-273050"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082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-22772"/>
            <a:ext cx="6735006" cy="4490004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740352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(3/3)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88640"/>
            <a:ext cx="6840760" cy="5760640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救主叫我儆醒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我著祈禱無停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著行仁愛守主的誡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直到進入天庭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TW" altLang="en-US" sz="1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主我來就祢 我今就近祢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將祢所流的寶血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洗我罪惡清氣</a:t>
            </a:r>
          </a:p>
          <a:p>
            <a:pPr marL="273050" indent="-273050"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054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34201</TotalTime>
  <Words>177</Words>
  <Application>Microsoft Office PowerPoint</Application>
  <PresentationFormat>On-screen Show (4:3)</PresentationFormat>
  <Paragraphs>34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8_預設簡報設計</vt:lpstr>
      <vt:lpstr>   </vt:lpstr>
      <vt:lpstr>(1/3)</vt:lpstr>
      <vt:lpstr>(2/3)</vt:lpstr>
      <vt:lpstr>(3/3)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3748</cp:revision>
  <dcterms:created xsi:type="dcterms:W3CDTF">2005-02-27T07:43:32Z</dcterms:created>
  <dcterms:modified xsi:type="dcterms:W3CDTF">2015-02-15T16:06:51Z</dcterms:modified>
</cp:coreProperties>
</file>