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2292" r:id="rId1"/>
  </p:sldMasterIdLst>
  <p:notesMasterIdLst>
    <p:notesMasterId r:id="rId6"/>
  </p:notesMasterIdLst>
  <p:handoutMasterIdLst>
    <p:handoutMasterId r:id="rId7"/>
  </p:handoutMasterIdLst>
  <p:sldIdLst>
    <p:sldId id="4883" r:id="rId2"/>
    <p:sldId id="4884" r:id="rId3"/>
    <p:sldId id="4885" r:id="rId4"/>
    <p:sldId id="4887" r:id="rId5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7800"/>
    <a:srgbClr val="3A2C00"/>
    <a:srgbClr val="660066"/>
    <a:srgbClr val="660033"/>
    <a:srgbClr val="CC3300"/>
    <a:srgbClr val="000000"/>
    <a:srgbClr val="333399"/>
    <a:srgbClr val="000066"/>
    <a:srgbClr val="2F2B2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1722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4763" y="677863"/>
            <a:ext cx="4527550" cy="3395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/>
              <a:cs typeface="全真楷書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/>
              <a:cs typeface="全真楷書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BC69E-8F8C-4560-887C-6CDAB0CA0082}" type="datetimeFigureOut">
              <a:rPr lang="zh-TW" altLang="en-US"/>
              <a:pPr>
                <a:defRPr/>
              </a:pPr>
              <a:t>2015/2/15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CF078-29DA-43C8-ACFA-D0FE2E7BF4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014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07F39-117E-4C91-BABD-185EB1EB0FAB}" type="datetimeFigureOut">
              <a:rPr lang="zh-TW" altLang="en-US"/>
              <a:pPr>
                <a:defRPr/>
              </a:pPr>
              <a:t>2015/2/15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F2BBD-52EA-47A2-B8FF-51AB9EC3BF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058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3F43C-7F21-4D97-B80D-C72FA9225347}" type="datetimeFigureOut">
              <a:rPr lang="zh-TW" altLang="en-US"/>
              <a:pPr>
                <a:defRPr/>
              </a:pPr>
              <a:t>2015/2/15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F7281-AC60-40EB-A980-9037666480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976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63E22-E39D-45D3-B35E-C203E752FBA9}" type="datetimeFigureOut">
              <a:rPr lang="zh-TW" altLang="en-US"/>
              <a:pPr>
                <a:defRPr/>
              </a:pPr>
              <a:t>2015/2/15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4D25-E09A-47C1-A428-9BAA26193E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826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C7A8E-3C0A-450C-A84B-BD4FC05D9015}" type="datetimeFigureOut">
              <a:rPr lang="zh-TW" altLang="en-US"/>
              <a:pPr>
                <a:defRPr/>
              </a:pPr>
              <a:t>2015/2/15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75F86-9F46-4995-A7A5-9B3EB32B07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407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A6083-FFCB-48C2-9352-4B113845F655}" type="datetimeFigureOut">
              <a:rPr lang="zh-TW" altLang="en-US"/>
              <a:pPr>
                <a:defRPr/>
              </a:pPr>
              <a:t>2015/2/15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96E2E-C88A-4D41-8541-E0F8BECAA9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278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FD1B-DBB6-40BC-9AAF-EE068F3CC449}" type="datetimeFigureOut">
              <a:rPr lang="zh-TW" altLang="en-US"/>
              <a:pPr>
                <a:defRPr/>
              </a:pPr>
              <a:t>2015/2/15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711E1-076C-47D0-8FCB-FF41AD8661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582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0925C-A98A-4F1F-BC95-B757551E45F7}" type="datetimeFigureOut">
              <a:rPr lang="zh-TW" altLang="en-US"/>
              <a:pPr>
                <a:defRPr/>
              </a:pPr>
              <a:t>2015/2/15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E30DE-2344-499C-AE6E-609E553691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0760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AAB9F-FB98-4741-97FA-9127BEE5E814}" type="datetimeFigureOut">
              <a:rPr lang="zh-TW" altLang="en-US"/>
              <a:pPr>
                <a:defRPr/>
              </a:pPr>
              <a:t>2015/2/15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96777-D006-4680-8FE1-A3A6EBF0EA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6105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C9F1E-6CFF-44E4-853C-49E7253D76C7}" type="datetimeFigureOut">
              <a:rPr lang="zh-TW" altLang="en-US"/>
              <a:pPr>
                <a:defRPr/>
              </a:pPr>
              <a:t>2015/2/15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FC343-46F0-4062-AAAA-A8CEABF5E3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838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E1BDC-B2BE-4547-876A-6B4C34AD2256}" type="datetimeFigureOut">
              <a:rPr lang="zh-TW" altLang="en-US"/>
              <a:pPr>
                <a:defRPr/>
              </a:pPr>
              <a:t>2015/2/15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25C85-0EA4-4CE3-8260-C1E28C228E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627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41C01EF-7122-46AE-9BA4-3253D2FD5E99}" type="datetimeFigureOut">
              <a:rPr lang="zh-TW" altLang="en-US"/>
              <a:pPr>
                <a:defRPr/>
              </a:pPr>
              <a:t>2015/2/15</a:t>
            </a:fld>
            <a:endParaRPr lang="en-US" altLang="zh-TW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3DE0A4F-E51C-4979-A624-03C87F5816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580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2293" r:id="rId1"/>
    <p:sldLayoutId id="2147502294" r:id="rId2"/>
    <p:sldLayoutId id="2147502295" r:id="rId3"/>
    <p:sldLayoutId id="2147502296" r:id="rId4"/>
    <p:sldLayoutId id="2147502297" r:id="rId5"/>
    <p:sldLayoutId id="2147502298" r:id="rId6"/>
    <p:sldLayoutId id="2147502299" r:id="rId7"/>
    <p:sldLayoutId id="2147502300" r:id="rId8"/>
    <p:sldLayoutId id="2147502301" r:id="rId9"/>
    <p:sldLayoutId id="2147502302" r:id="rId10"/>
    <p:sldLayoutId id="21475023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664" y="-2"/>
            <a:ext cx="6731000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743200"/>
            <a:ext cx="7850832" cy="1143000"/>
          </a:xfrm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zh-TW" altLang="en-US" sz="5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zh-TW" altLang="en-US" sz="5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Content Placeholder 1"/>
          <p:cNvSpPr>
            <a:spLocks noGrp="1"/>
          </p:cNvSpPr>
          <p:nvPr>
            <p:ph sz="half" idx="1"/>
          </p:nvPr>
        </p:nvSpPr>
        <p:spPr>
          <a:xfrm>
            <a:off x="1763688" y="3356992"/>
            <a:ext cx="4895304" cy="208823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zh-TW" altLang="en-US" sz="6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柑</a:t>
            </a:r>
            <a:r>
              <a:rPr lang="zh-TW" altLang="en-US" sz="36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恩</a:t>
            </a:r>
            <a:r>
              <a:rPr lang="en-US" altLang="zh-TW" sz="36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6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週三査經</a:t>
            </a:r>
            <a:r>
              <a:rPr lang="zh-TW" altLang="en-US" sz="36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班</a:t>
            </a:r>
            <a:endParaRPr lang="en-US" altLang="zh-TW" sz="36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buFontTx/>
              <a:buNone/>
            </a:pPr>
            <a:r>
              <a:rPr lang="zh-TW" altLang="en-US" sz="36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獻</a:t>
            </a:r>
            <a:r>
              <a:rPr lang="zh-TW" altLang="en-US" sz="36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詩</a:t>
            </a:r>
            <a:endParaRPr lang="en-US" sz="36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5" name="Content Placeholder 2"/>
          <p:cNvSpPr>
            <a:spLocks noGrp="1"/>
          </p:cNvSpPr>
          <p:nvPr>
            <p:ph sz="half" idx="2"/>
          </p:nvPr>
        </p:nvSpPr>
        <p:spPr>
          <a:xfrm>
            <a:off x="1547664" y="1412776"/>
            <a:ext cx="5715000" cy="1447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zh-TW" altLang="en-US" sz="5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救主疼痛的聲</a:t>
            </a:r>
            <a:endParaRPr lang="en-US" sz="5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4811324"/>
      </p:ext>
    </p:extLst>
  </p:cSld>
  <p:clrMapOvr>
    <a:masterClrMapping/>
  </p:clrMapOvr>
  <p:transition spd="slow" advTm="1058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-22772"/>
            <a:ext cx="6735006" cy="4490004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740352" y="5877272"/>
            <a:ext cx="1007666" cy="703262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</a:rPr>
              <a:t>(1/3)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512" y="188640"/>
            <a:ext cx="6840760" cy="5760640"/>
          </a:xfrm>
        </p:spPr>
        <p:txBody>
          <a:bodyPr/>
          <a:lstStyle/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救</a:t>
            </a:r>
            <a:r>
              <a:rPr lang="zh-TW" altLang="en-US" sz="4800" dirty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主疼痛的</a:t>
            </a:r>
            <a:r>
              <a:rPr lang="zh-TW" altLang="en-US" sz="4800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聲</a:t>
            </a:r>
            <a:endParaRPr lang="en-US" altLang="zh-TW" sz="4800" dirty="0" smtClean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None/>
              <a:defRPr/>
            </a:pPr>
            <a:r>
              <a:rPr lang="zh-TW" altLang="en-US" sz="4800" dirty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我著歡</a:t>
            </a:r>
            <a:r>
              <a:rPr lang="zh-TW" altLang="en-US" sz="4800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喜來聽</a:t>
            </a:r>
            <a:endParaRPr lang="en-US" altLang="zh-TW" sz="4800" dirty="0" smtClean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None/>
              <a:defRPr/>
            </a:pPr>
            <a:r>
              <a:rPr lang="zh-TW" altLang="en-US" sz="4800" dirty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祢互我</a:t>
            </a:r>
            <a:r>
              <a:rPr lang="zh-TW" altLang="en-US" sz="4800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累 犠牲流血</a:t>
            </a:r>
            <a:endParaRPr lang="en-US" altLang="zh-TW" sz="4800" dirty="0" smtClean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救我罪人性命</a:t>
            </a:r>
            <a:endParaRPr lang="en-US" altLang="zh-TW" sz="4800" dirty="0" smtClean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zh-TW" sz="1400" dirty="0" smtClean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dirty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主我來就</a:t>
            </a:r>
            <a:r>
              <a:rPr lang="zh-TW" altLang="en-US" sz="4800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祢</a:t>
            </a:r>
            <a:r>
              <a:rPr lang="en-US" altLang="zh-TW" sz="4800" dirty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800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4800" dirty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今就近</a:t>
            </a:r>
            <a:r>
              <a:rPr lang="zh-TW" altLang="en-US" sz="4800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祢</a:t>
            </a:r>
            <a:endParaRPr lang="en-US" altLang="zh-TW" sz="4800" dirty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dirty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將祢所流的寶</a:t>
            </a:r>
            <a:r>
              <a:rPr lang="zh-TW" altLang="en-US" sz="4800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血</a:t>
            </a:r>
            <a:endParaRPr lang="en-US" altLang="zh-TW" sz="4800" dirty="0" smtClean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洗</a:t>
            </a:r>
            <a:r>
              <a:rPr lang="zh-TW" altLang="en-US" sz="4800" dirty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我罪惡清氣</a:t>
            </a:r>
            <a:endParaRPr lang="en-US" altLang="zh-TW" sz="4800" dirty="0" smtClean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marL="273050" indent="-27305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zh-TW" sz="6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2779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-22772"/>
            <a:ext cx="6735006" cy="4490004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740352" y="5877272"/>
            <a:ext cx="1007666" cy="703262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</a:rPr>
              <a:t>(2/3)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512" y="188640"/>
            <a:ext cx="6840760" cy="5760640"/>
          </a:xfrm>
        </p:spPr>
        <p:txBody>
          <a:bodyPr/>
          <a:lstStyle/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救主疼痛聲音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我著刻住佇心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擔我罪債 釘十字架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疼我實在真</a:t>
            </a:r>
            <a:r>
              <a:rPr lang="zh-TW" altLang="en-US" sz="4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深</a:t>
            </a:r>
            <a:endParaRPr lang="en-US" altLang="zh-TW" sz="48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zh-TW" altLang="en-US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主我來就祢 我今就近祢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將祢所流的寶血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洗我罪惡清氣</a:t>
            </a:r>
          </a:p>
          <a:p>
            <a:pPr marL="273050" indent="-27305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zh-TW" sz="6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082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-22772"/>
            <a:ext cx="6735006" cy="4490004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740352" y="5877272"/>
            <a:ext cx="1007666" cy="703262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</a:rPr>
              <a:t>(3/3)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512" y="188640"/>
            <a:ext cx="6840760" cy="5760640"/>
          </a:xfrm>
        </p:spPr>
        <p:txBody>
          <a:bodyPr/>
          <a:lstStyle/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救主叫我儆醒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我著祈禱無停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著行仁愛守主的誡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直到進入天庭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zh-TW" altLang="en-US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主我來就祢 我今就近祢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將祢所流的寶血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洗我罪惡清氣</a:t>
            </a:r>
          </a:p>
          <a:p>
            <a:pPr marL="273050" indent="-27305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zh-TW" sz="6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05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2_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FFFFFF"/>
    </a:dk1>
    <a:lt1>
      <a:srgbClr val="FFFFFF"/>
    </a:lt1>
    <a:dk2>
      <a:srgbClr val="FFFFFF"/>
    </a:dk2>
    <a:lt2>
      <a:srgbClr val="FFFFFF"/>
    </a:lt2>
    <a:accent1>
      <a:srgbClr val="FFFFFF"/>
    </a:accent1>
    <a:accent2>
      <a:srgbClr val="FFFFFF"/>
    </a:accent2>
    <a:accent3>
      <a:srgbClr val="FFFFFF"/>
    </a:accent3>
    <a:accent4>
      <a:srgbClr val="DADADA"/>
    </a:accent4>
    <a:accent5>
      <a:srgbClr val="FFFFFF"/>
    </a:accent5>
    <a:accent6>
      <a:srgbClr val="E7E7E7"/>
    </a:accent6>
    <a:hlink>
      <a:srgbClr val="FFFFFF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34201</TotalTime>
  <Words>177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8_預設簡報設計</vt:lpstr>
      <vt:lpstr>   </vt:lpstr>
      <vt:lpstr>(1/3)</vt:lpstr>
      <vt:lpstr>(2/3)</vt:lpstr>
      <vt:lpstr>(3/3)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3748</cp:revision>
  <dcterms:created xsi:type="dcterms:W3CDTF">2005-02-27T07:43:32Z</dcterms:created>
  <dcterms:modified xsi:type="dcterms:W3CDTF">2015-02-15T16:06:51Z</dcterms:modified>
</cp:coreProperties>
</file>