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1" r:id="rId1"/>
  </p:sldMasterIdLst>
  <p:notesMasterIdLst>
    <p:notesMasterId r:id="rId12"/>
  </p:notesMasterIdLst>
  <p:sldIdLst>
    <p:sldId id="585" r:id="rId2"/>
    <p:sldId id="576" r:id="rId3"/>
    <p:sldId id="577" r:id="rId4"/>
    <p:sldId id="578" r:id="rId5"/>
    <p:sldId id="579" r:id="rId6"/>
    <p:sldId id="580" r:id="rId7"/>
    <p:sldId id="581" r:id="rId8"/>
    <p:sldId id="586" r:id="rId9"/>
    <p:sldId id="582" r:id="rId10"/>
    <p:sldId id="5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33A"/>
    <a:srgbClr val="001414"/>
    <a:srgbClr val="000808"/>
    <a:srgbClr val="CC0000"/>
    <a:srgbClr val="FFFFFF"/>
    <a:srgbClr val="FFFF00"/>
    <a:srgbClr val="800000"/>
    <a:srgbClr val="0000FF"/>
    <a:srgbClr val="9900CC"/>
    <a:srgbClr val="000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>
        <p:scale>
          <a:sx n="72" d="100"/>
          <a:sy n="72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1FD0D4A-123D-4F61-90ED-382C47D184B3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76BC3DC-9005-433A-A6A9-6E75DBCC5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8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6BC3DC-9005-433A-A6A9-6E75DBCC59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E88D1-7E53-44B9-8294-A2CA443B097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7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1C46-B282-4617-946B-B790246D9B3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1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52F07-A4E0-46C3-A8A0-A65ABCCD9A5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9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EE159-90BE-40A3-A44A-4E50089B700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0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9490D-C750-4ECE-B1FE-B45D7A48FF0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8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F709A-5407-4AC7-B9D3-6718069063F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D3B50-3875-4B2D-9105-F0B40D13060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4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453B3-3513-40DE-B107-52E5DDD845CD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2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754B-4799-479A-9F1F-A22238F47D8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7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4C2FD-3362-404E-9DB8-990A1C8B8D1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4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64311-21C3-442C-99BC-6F68B31CAE7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9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097726-2193-4B13-BF40-FED4DC0C46F9}" type="slidenum">
              <a:rPr kumimoji="1" lang="en-US" altLang="zh-TW">
                <a:solidFill>
                  <a:srgbClr val="000000"/>
                </a:solidFill>
              </a:rPr>
              <a:pPr/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54B-4799-479A-9F1F-A22238F47D83}" type="slidenum">
              <a:rPr lang="en-US" altLang="zh-TW" smtClean="0">
                <a:solidFill>
                  <a:srgbClr val="000000"/>
                </a:solidFill>
              </a:rPr>
              <a:pPr/>
              <a:t>1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1"/>
          <a:stretch/>
        </p:blipFill>
        <p:spPr>
          <a:xfrm>
            <a:off x="4481202" y="0"/>
            <a:ext cx="4448796" cy="39576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345932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HE IS ALIVE!</a:t>
            </a:r>
          </a:p>
          <a:p>
            <a:r>
              <a:rPr lang="zh-TW" altLang="en-US" sz="6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祂有復活</a:t>
            </a:r>
            <a:r>
              <a:rPr lang="en-US" altLang="zh-TW" sz="6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endParaRPr lang="en-US" sz="6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40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1C46-B282-4617-946B-B790246D9B36}" type="slidenum">
              <a:rPr lang="en-US" altLang="zh-TW" smtClean="0">
                <a:solidFill>
                  <a:srgbClr val="000000"/>
                </a:solidFill>
              </a:rPr>
              <a:pPr/>
              <a:t>10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568700"/>
            <a:ext cx="2971799" cy="3289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914400"/>
            <a:ext cx="6705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He’ll </a:t>
            </a:r>
            <a:r>
              <a:rPr lang="en-US" sz="3600" dirty="0" smtClean="0"/>
              <a:t>keep</a:t>
            </a:r>
            <a:r>
              <a:rPr lang="zh-TW" altLang="en-US" sz="3600" dirty="0"/>
              <a:t> </a:t>
            </a:r>
            <a:r>
              <a:rPr lang="en-US" altLang="zh-TW" sz="3600" dirty="0" smtClean="0"/>
              <a:t>you</a:t>
            </a:r>
            <a:r>
              <a:rPr lang="en-US" sz="3600" dirty="0" smtClean="0"/>
              <a:t> </a:t>
            </a:r>
            <a:r>
              <a:rPr lang="en-US" sz="3600" dirty="0"/>
              <a:t>by his side,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in endless love abide.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Why do you weep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祂保守你平安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永遠愛惜你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你為何哭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60702"/>
            <a:ext cx="7010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Why are you crying? </a:t>
            </a:r>
          </a:p>
          <a:p>
            <a:r>
              <a:rPr lang="en-US" sz="4000" dirty="0" smtClean="0"/>
              <a:t>Why do you weep?</a:t>
            </a:r>
          </a:p>
          <a:p>
            <a:r>
              <a:rPr lang="en-US" sz="4000" dirty="0" smtClean="0"/>
              <a:t>Who are you searching for?</a:t>
            </a:r>
          </a:p>
          <a:p>
            <a:r>
              <a:rPr lang="en-US" sz="4000" dirty="0" smtClean="0"/>
              <a:t>What do you seek?</a:t>
            </a: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為何啼哭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為何嚎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你在找什麼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你找什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麼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97809"/>
            <a:ext cx="2667000" cy="35560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61582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305800" cy="39624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3800" dirty="0" smtClean="0"/>
              <a:t>The tomb is empty, the stone is rolled away. Your Lord, </a:t>
            </a:r>
            <a:r>
              <a:rPr lang="en-US" sz="3800" dirty="0"/>
              <a:t>once crucified, </a:t>
            </a:r>
            <a:endParaRPr lang="en-US" sz="3800" dirty="0" smtClean="0"/>
          </a:p>
          <a:p>
            <a:pPr algn="l">
              <a:spcBef>
                <a:spcPts val="0"/>
              </a:spcBef>
            </a:pPr>
            <a:r>
              <a:rPr lang="en-US" sz="3800" dirty="0" smtClean="0"/>
              <a:t>the one who bled and died, </a:t>
            </a:r>
          </a:p>
          <a:p>
            <a:pPr algn="l">
              <a:spcBef>
                <a:spcPts val="0"/>
              </a:spcBef>
            </a:pPr>
            <a:r>
              <a:rPr lang="en-US" sz="3800" dirty="0" smtClean="0"/>
              <a:t>with arms stretched open wide,</a:t>
            </a:r>
          </a:p>
          <a:p>
            <a:pPr algn="l">
              <a:spcBef>
                <a:spcPts val="0"/>
              </a:spcBef>
            </a:pPr>
            <a:r>
              <a:rPr lang="en-US" sz="3800" dirty="0" smtClean="0"/>
              <a:t>is standing by your side.</a:t>
            </a:r>
          </a:p>
          <a:p>
            <a:pPr algn="l"/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墳墓是空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空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石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頭已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經移開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</a:p>
          <a:p>
            <a:pPr algn="l"/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的主受釘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死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/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有流血到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死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祂有展開雙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手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/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今站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佇你身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邊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043267"/>
            <a:ext cx="5181600" cy="278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0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36"/>
          <a:stretch/>
        </p:blipFill>
        <p:spPr>
          <a:xfrm>
            <a:off x="6629400" y="457200"/>
            <a:ext cx="2514600" cy="6400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Open your eyes and see, open your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heart and know. Jesus is risen,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he is alive. And he is with you now,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and forever will keep you safely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by his side, in endless love abide.</a:t>
            </a:r>
          </a:p>
          <a:p>
            <a:pPr marL="0" indent="0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開你目睭來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開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你的心來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想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耶穌有復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活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有復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活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祂倚在你身邊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永遠保守你，</a:t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祂保守你平安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永遠愛惜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2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838801"/>
            <a:ext cx="2074007" cy="201919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6" y="19878"/>
            <a:ext cx="9144000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800" dirty="0" smtClean="0"/>
              <a:t>I come to the garden alone, </a:t>
            </a:r>
          </a:p>
          <a:p>
            <a:pPr>
              <a:spcBef>
                <a:spcPts val="0"/>
              </a:spcBef>
            </a:pPr>
            <a:r>
              <a:rPr lang="en-US" sz="3800" dirty="0" smtClean="0"/>
              <a:t>while the dew is still on the roses; </a:t>
            </a:r>
          </a:p>
          <a:p>
            <a:pPr>
              <a:spcBef>
                <a:spcPts val="0"/>
              </a:spcBef>
            </a:pPr>
            <a:r>
              <a:rPr lang="en-US" sz="3800" dirty="0" smtClean="0"/>
              <a:t>and the voice I hear, falling on my ear, the Son of God discloses.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我孤單一人來墓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園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露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水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還佇玫瑰花內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我聽到聲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音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入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佇我耳朵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上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帝聖子近倚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820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754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And he walks with me, and he talks with me, and he tells me I am his own,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and the joy we share, as we tarry there, none other has ever known.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祂與我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同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行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亦與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我講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話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給我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講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屬佇祂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阮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作陣交陪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滿心真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歡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喜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無別物能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可相比。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8" b="15212"/>
          <a:stretch/>
        </p:blipFill>
        <p:spPr>
          <a:xfrm>
            <a:off x="3429000" y="3988902"/>
            <a:ext cx="5386824" cy="281940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35760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8" y="4419601"/>
            <a:ext cx="8858250" cy="241520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Our Lord, once crucified, </a:t>
            </a:r>
          </a:p>
          <a:p>
            <a:pPr marL="0" indent="0">
              <a:buNone/>
            </a:pPr>
            <a:r>
              <a:rPr lang="en-US" sz="3600" dirty="0" smtClean="0"/>
              <a:t>the one who bled and died, </a:t>
            </a:r>
          </a:p>
          <a:p>
            <a:pPr marL="0" indent="0">
              <a:buNone/>
            </a:pPr>
            <a:r>
              <a:rPr lang="en-US" sz="3600" dirty="0" smtClean="0"/>
              <a:t>has opened heaven’s door, </a:t>
            </a:r>
          </a:p>
          <a:p>
            <a:pPr marL="0" indent="0">
              <a:buNone/>
            </a:pPr>
            <a:r>
              <a:rPr lang="en-US" sz="3600" dirty="0" smtClean="0"/>
              <a:t>Christ Jesus lives! He lives forever more.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咱的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主受釘死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祂有流血到死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祂打開天的門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基督活著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           祂有永遠活著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6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55" b="13623"/>
          <a:stretch/>
        </p:blipFill>
        <p:spPr>
          <a:xfrm>
            <a:off x="0" y="3798808"/>
            <a:ext cx="9144000" cy="321033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54B-4799-479A-9F1F-A22238F47D83}" type="slidenum">
              <a:rPr lang="en-US" altLang="zh-TW" smtClean="0">
                <a:solidFill>
                  <a:srgbClr val="000000"/>
                </a:solidFill>
              </a:rPr>
              <a:pPr/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583" y="228600"/>
            <a:ext cx="7239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/>
              <a:t>Open your eyes and see,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open </a:t>
            </a:r>
            <a:r>
              <a:rPr lang="en-US" sz="4000" dirty="0"/>
              <a:t>your hear and </a:t>
            </a:r>
            <a:r>
              <a:rPr lang="en-US" sz="4000" dirty="0" smtClean="0"/>
              <a:t>know.</a:t>
            </a:r>
          </a:p>
          <a:p>
            <a:pPr marL="0" indent="0">
              <a:buNone/>
            </a:pPr>
            <a:r>
              <a:rPr lang="en-US" sz="4000" dirty="0" smtClean="0"/>
              <a:t>Jesus </a:t>
            </a:r>
            <a:r>
              <a:rPr lang="en-US" sz="4000" dirty="0"/>
              <a:t>is risen, he is alive</a:t>
            </a:r>
            <a:r>
              <a:rPr lang="en-US" sz="4000" dirty="0" smtClean="0"/>
              <a:t>!</a:t>
            </a: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開你目睭來看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開你的心來想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耶穌有復活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祂有永活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3931840"/>
            <a:ext cx="4224131" cy="29327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686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And he is with you now, and forever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will keep you safely by this side,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in endless love a bide.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Why do you weep? 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倚在你身邊，祂永遠保守你，</a:t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祂保守你平安，祂永遠愛惜你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哭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E159-90BE-40A3-A44A-4E50089B700E}" type="slidenum">
              <a:rPr lang="en-US" altLang="zh-TW" smtClean="0">
                <a:solidFill>
                  <a:srgbClr val="000000"/>
                </a:solidFill>
              </a:rPr>
              <a:pPr/>
              <a:t>9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4347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464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預設簡報設計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</dc:creator>
  <cp:lastModifiedBy>Jonathan</cp:lastModifiedBy>
  <cp:revision>262</cp:revision>
  <dcterms:created xsi:type="dcterms:W3CDTF">2011-05-03T23:20:13Z</dcterms:created>
  <dcterms:modified xsi:type="dcterms:W3CDTF">2015-04-05T14:55:48Z</dcterms:modified>
</cp:coreProperties>
</file>