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61" r:id="rId1"/>
  </p:sldMasterIdLst>
  <p:notesMasterIdLst>
    <p:notesMasterId r:id="rId12"/>
  </p:notesMasterIdLst>
  <p:sldIdLst>
    <p:sldId id="585" r:id="rId2"/>
    <p:sldId id="576" r:id="rId3"/>
    <p:sldId id="577" r:id="rId4"/>
    <p:sldId id="578" r:id="rId5"/>
    <p:sldId id="579" r:id="rId6"/>
    <p:sldId id="580" r:id="rId7"/>
    <p:sldId id="581" r:id="rId8"/>
    <p:sldId id="586" r:id="rId9"/>
    <p:sldId id="582" r:id="rId10"/>
    <p:sldId id="584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新細明體" pitchFamily="18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133A"/>
    <a:srgbClr val="001414"/>
    <a:srgbClr val="000808"/>
    <a:srgbClr val="CC0000"/>
    <a:srgbClr val="FFFFFF"/>
    <a:srgbClr val="FFFF00"/>
    <a:srgbClr val="800000"/>
    <a:srgbClr val="0000FF"/>
    <a:srgbClr val="9900CC"/>
    <a:srgbClr val="0001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56" autoAdjust="0"/>
    <p:restoredTop sz="94660"/>
  </p:normalViewPr>
  <p:slideViewPr>
    <p:cSldViewPr>
      <p:cViewPr>
        <p:scale>
          <a:sx n="72" d="100"/>
          <a:sy n="72" d="100"/>
        </p:scale>
        <p:origin x="-130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81FD0D4A-123D-4F61-90ED-382C47D184B3}" type="datetimeFigureOut">
              <a:rPr lang="en-US"/>
              <a:pPr>
                <a:defRPr/>
              </a:pPr>
              <a:t>4/5/2015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876BC3DC-9005-433A-A6A9-6E75DBCC59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9883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76BC3DC-9005-433A-A6A9-6E75DBCC5967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1997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DE88D1-7E53-44B9-8294-A2CA443B0970}" type="slidenum">
              <a:rPr lang="en-US" altLang="zh-TW">
                <a:solidFill>
                  <a:srgbClr val="000000"/>
                </a:solidFill>
              </a:rPr>
              <a:pPr/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72773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811C46-B282-4617-946B-B790246D9B36}" type="slidenum">
              <a:rPr lang="en-US" altLang="zh-TW">
                <a:solidFill>
                  <a:srgbClr val="000000"/>
                </a:solidFill>
              </a:rPr>
              <a:pPr/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58104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652F07-A4E0-46C3-A8A0-A65ABCCD9A58}" type="slidenum">
              <a:rPr lang="en-US" altLang="zh-TW">
                <a:solidFill>
                  <a:srgbClr val="000000"/>
                </a:solidFill>
              </a:rPr>
              <a:pPr/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3895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DEE159-90BE-40A3-A44A-4E50089B700E}" type="slidenum">
              <a:rPr lang="en-US" altLang="zh-TW">
                <a:solidFill>
                  <a:srgbClr val="000000"/>
                </a:solidFill>
              </a:rPr>
              <a:pPr/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0802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09490D-C750-4ECE-B1FE-B45D7A48FF0E}" type="slidenum">
              <a:rPr lang="en-US" altLang="zh-TW">
                <a:solidFill>
                  <a:srgbClr val="000000"/>
                </a:solidFill>
              </a:rPr>
              <a:pPr/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8388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EF709A-5407-4AC7-B9D3-6718069063F4}" type="slidenum">
              <a:rPr lang="en-US" altLang="zh-TW">
                <a:solidFill>
                  <a:srgbClr val="000000"/>
                </a:solidFill>
              </a:rPr>
              <a:pPr/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4260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5D3B50-3875-4B2D-9105-F0B40D130601}" type="slidenum">
              <a:rPr lang="en-US" altLang="zh-TW">
                <a:solidFill>
                  <a:srgbClr val="000000"/>
                </a:solidFill>
              </a:rPr>
              <a:pPr/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3047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F453B3-3513-40DE-B107-52E5DDD845CD}" type="slidenum">
              <a:rPr lang="en-US" altLang="zh-TW">
                <a:solidFill>
                  <a:srgbClr val="000000"/>
                </a:solidFill>
              </a:rPr>
              <a:pPr/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3829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D6754B-4799-479A-9F1F-A22238F47D83}" type="slidenum">
              <a:rPr lang="en-US" altLang="zh-TW">
                <a:solidFill>
                  <a:srgbClr val="000000"/>
                </a:solidFill>
              </a:rPr>
              <a:pPr/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5476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54C2FD-3362-404E-9DB8-990A1C8B8D10}" type="slidenum">
              <a:rPr lang="en-US" altLang="zh-TW">
                <a:solidFill>
                  <a:srgbClr val="000000"/>
                </a:solidFill>
              </a:rPr>
              <a:pPr/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6047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864311-21C3-442C-99BC-6F68B31CAE76}" type="slidenum">
              <a:rPr lang="en-US" altLang="zh-TW">
                <a:solidFill>
                  <a:srgbClr val="000000"/>
                </a:solidFill>
              </a:rPr>
              <a:pPr/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4491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E097726-2193-4B13-BF40-FED4DC0C46F9}" type="slidenum">
              <a:rPr kumimoji="1" lang="en-US" altLang="zh-TW">
                <a:solidFill>
                  <a:srgbClr val="000000"/>
                </a:solidFill>
              </a:rPr>
              <a:pPr/>
              <a:t>‹#›</a:t>
            </a:fld>
            <a:endParaRPr kumimoji="1"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762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62" r:id="rId1"/>
    <p:sldLayoutId id="2147484263" r:id="rId2"/>
    <p:sldLayoutId id="2147484264" r:id="rId3"/>
    <p:sldLayoutId id="2147484265" r:id="rId4"/>
    <p:sldLayoutId id="2147484266" r:id="rId5"/>
    <p:sldLayoutId id="2147484267" r:id="rId6"/>
    <p:sldLayoutId id="2147484268" r:id="rId7"/>
    <p:sldLayoutId id="2147484269" r:id="rId8"/>
    <p:sldLayoutId id="2147484270" r:id="rId9"/>
    <p:sldLayoutId id="2147484271" r:id="rId10"/>
    <p:sldLayoutId id="2147484272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6754B-4799-479A-9F1F-A22238F47D83}" type="slidenum">
              <a:rPr lang="en-US" altLang="zh-TW" smtClean="0">
                <a:solidFill>
                  <a:srgbClr val="000000"/>
                </a:solidFill>
              </a:rPr>
              <a:pPr/>
              <a:t>1</a:t>
            </a:fld>
            <a:endParaRPr lang="en-US" altLang="zh-TW">
              <a:solidFill>
                <a:srgbClr val="00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291"/>
          <a:stretch/>
        </p:blipFill>
        <p:spPr>
          <a:xfrm>
            <a:off x="4481202" y="0"/>
            <a:ext cx="4448796" cy="395761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85800" y="3345932"/>
            <a:ext cx="6019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HE IS ALIVE!</a:t>
            </a:r>
          </a:p>
          <a:p>
            <a:r>
              <a:rPr lang="zh-TW" altLang="en-US" sz="66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祂有復活</a:t>
            </a:r>
            <a:r>
              <a:rPr lang="en-US" altLang="zh-TW" sz="66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!</a:t>
            </a:r>
            <a:endParaRPr lang="en-US" sz="6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274063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11C46-B282-4617-946B-B790246D9B36}" type="slidenum">
              <a:rPr lang="en-US" altLang="zh-TW" smtClean="0">
                <a:solidFill>
                  <a:srgbClr val="000000"/>
                </a:solidFill>
              </a:rPr>
              <a:pPr/>
              <a:t>10</a:t>
            </a:fld>
            <a:endParaRPr lang="en-US" altLang="zh-TW">
              <a:solidFill>
                <a:srgbClr val="000000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0200" y="3568700"/>
            <a:ext cx="2971799" cy="32893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838200" y="914400"/>
            <a:ext cx="67056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3600" dirty="0"/>
              <a:t>He’ll </a:t>
            </a:r>
            <a:r>
              <a:rPr lang="en-US" sz="3600" dirty="0" smtClean="0"/>
              <a:t>keep</a:t>
            </a:r>
            <a:r>
              <a:rPr lang="zh-TW" altLang="en-US" sz="3600" dirty="0"/>
              <a:t> </a:t>
            </a:r>
            <a:r>
              <a:rPr lang="en-US" altLang="zh-TW" sz="3600" dirty="0" smtClean="0"/>
              <a:t>you</a:t>
            </a:r>
            <a:r>
              <a:rPr lang="en-US" sz="3600" dirty="0" smtClean="0"/>
              <a:t> </a:t>
            </a:r>
            <a:r>
              <a:rPr lang="en-US" sz="3600" dirty="0"/>
              <a:t>by his side,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3600" dirty="0"/>
              <a:t>in endless love abide.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3600" dirty="0"/>
              <a:t>Why do you weep</a:t>
            </a:r>
            <a:r>
              <a:rPr lang="en-US" sz="3600" dirty="0" smtClean="0"/>
              <a:t>?</a:t>
            </a:r>
          </a:p>
          <a:p>
            <a:pPr marL="0" indent="0">
              <a:buNone/>
            </a:pPr>
            <a:r>
              <a:rPr lang="zh-TW" alt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祂保守你平安</a:t>
            </a:r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48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祂</a:t>
            </a:r>
            <a:r>
              <a:rPr lang="zh-TW" alt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永遠愛惜你</a:t>
            </a:r>
            <a:r>
              <a:rPr lang="en-US" altLang="zh-TW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.</a:t>
            </a:r>
          </a:p>
          <a:p>
            <a:pPr marL="0" indent="0">
              <a:buNone/>
            </a:pPr>
            <a:r>
              <a:rPr lang="zh-TW" alt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你為何哭</a:t>
            </a:r>
            <a:r>
              <a:rPr lang="en-US" altLang="zh-TW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?</a:t>
            </a:r>
            <a:endParaRPr lang="en-US" sz="4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spcBef>
                <a:spcPts val="0"/>
              </a:spcBef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0696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09600" y="460702"/>
            <a:ext cx="701040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Why are you crying? </a:t>
            </a:r>
          </a:p>
          <a:p>
            <a:r>
              <a:rPr lang="en-US" sz="4000" dirty="0" smtClean="0"/>
              <a:t>Why do you weep?</a:t>
            </a:r>
          </a:p>
          <a:p>
            <a:r>
              <a:rPr lang="en-US" sz="4000" dirty="0" smtClean="0"/>
              <a:t>Who are you searching for?</a:t>
            </a:r>
          </a:p>
          <a:p>
            <a:r>
              <a:rPr lang="en-US" sz="4000" dirty="0" smtClean="0"/>
              <a:t>What do you seek?</a:t>
            </a:r>
          </a:p>
          <a:p>
            <a:r>
              <a:rPr lang="zh-TW" alt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你</a:t>
            </a:r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為何啼哭</a:t>
            </a:r>
            <a:r>
              <a:rPr lang="en-US" altLang="zh-TW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?</a:t>
            </a:r>
            <a:r>
              <a:rPr lang="zh-TW" alt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zh-TW" alt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你</a:t>
            </a:r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為何嚎</a:t>
            </a:r>
            <a:r>
              <a:rPr lang="en-US" altLang="zh-TW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?</a:t>
            </a:r>
            <a:r>
              <a:rPr lang="zh-TW" alt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zh-TW" alt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你在找什麼</a:t>
            </a:r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人</a:t>
            </a:r>
            <a:r>
              <a:rPr lang="en-US" altLang="zh-TW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?</a:t>
            </a:r>
            <a:r>
              <a:rPr lang="zh-TW" alt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zh-TW" alt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你找什</a:t>
            </a:r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麼</a:t>
            </a:r>
            <a:r>
              <a:rPr lang="en-US" altLang="zh-TW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?</a:t>
            </a:r>
            <a:endParaRPr lang="en-US" sz="4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8800" y="2897809"/>
            <a:ext cx="2667000" cy="3556000"/>
          </a:xfrm>
          <a:prstGeom prst="rect">
            <a:avLst/>
          </a:prstGeom>
          <a:effectLst>
            <a:softEdge rad="127000"/>
          </a:effectLst>
        </p:spPr>
      </p:pic>
    </p:spTree>
    <p:extLst>
      <p:ext uri="{BB962C8B-B14F-4D97-AF65-F5344CB8AC3E}">
        <p14:creationId xmlns:p14="http://schemas.microsoft.com/office/powerpoint/2010/main" val="6158294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28600"/>
            <a:ext cx="8305800" cy="3962400"/>
          </a:xfrm>
        </p:spPr>
        <p:txBody>
          <a:bodyPr/>
          <a:lstStyle/>
          <a:p>
            <a:pPr algn="l">
              <a:spcBef>
                <a:spcPts val="0"/>
              </a:spcBef>
            </a:pPr>
            <a:r>
              <a:rPr lang="en-US" sz="3800" dirty="0" smtClean="0"/>
              <a:t>The tomb is empty, the stone is rolled away. Your Lord, </a:t>
            </a:r>
            <a:r>
              <a:rPr lang="en-US" sz="3800" dirty="0"/>
              <a:t>once crucified, </a:t>
            </a:r>
            <a:endParaRPr lang="en-US" sz="3800" dirty="0" smtClean="0"/>
          </a:p>
          <a:p>
            <a:pPr algn="l">
              <a:spcBef>
                <a:spcPts val="0"/>
              </a:spcBef>
            </a:pPr>
            <a:r>
              <a:rPr lang="en-US" sz="3800" dirty="0" smtClean="0"/>
              <a:t>the one who bled and died, </a:t>
            </a:r>
          </a:p>
          <a:p>
            <a:pPr algn="l">
              <a:spcBef>
                <a:spcPts val="0"/>
              </a:spcBef>
            </a:pPr>
            <a:r>
              <a:rPr lang="en-US" sz="3800" dirty="0" smtClean="0"/>
              <a:t>with arms stretched open wide,</a:t>
            </a:r>
          </a:p>
          <a:p>
            <a:pPr algn="l">
              <a:spcBef>
                <a:spcPts val="0"/>
              </a:spcBef>
            </a:pPr>
            <a:r>
              <a:rPr lang="en-US" sz="3800" dirty="0" smtClean="0"/>
              <a:t>is standing by your side.</a:t>
            </a:r>
          </a:p>
          <a:p>
            <a:pPr algn="l"/>
            <a: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墳墓是空</a:t>
            </a:r>
            <a:r>
              <a:rPr lang="zh-TW" altLang="en-US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空</a:t>
            </a:r>
            <a:r>
              <a:rPr lang="en-US" altLang="zh-TW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石</a:t>
            </a:r>
            <a: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頭已</a:t>
            </a:r>
            <a:r>
              <a:rPr lang="zh-TW" altLang="en-US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經移開</a:t>
            </a:r>
            <a:r>
              <a:rPr lang="en-US" altLang="zh-TW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. </a:t>
            </a:r>
          </a:p>
          <a:p>
            <a:pPr algn="l"/>
            <a:r>
              <a:rPr lang="zh-TW" altLang="en-US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你</a:t>
            </a:r>
            <a: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的主受釘</a:t>
            </a:r>
            <a:r>
              <a:rPr lang="zh-TW" altLang="en-US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死</a:t>
            </a:r>
            <a:r>
              <a:rPr lang="en-US" altLang="zh-TW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</a:p>
          <a:p>
            <a:pPr algn="l"/>
            <a:r>
              <a:rPr lang="zh-TW" altLang="en-US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祂</a:t>
            </a:r>
            <a: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有流血到</a:t>
            </a:r>
            <a:r>
              <a:rPr lang="zh-TW" altLang="en-US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死</a:t>
            </a:r>
            <a:r>
              <a:rPr lang="en-US" altLang="zh-TW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.</a:t>
            </a:r>
            <a: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祂有展開雙</a:t>
            </a:r>
            <a:r>
              <a:rPr lang="zh-TW" altLang="en-US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手</a:t>
            </a:r>
            <a:r>
              <a:rPr lang="en-US" altLang="zh-TW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</a:p>
          <a:p>
            <a:pPr algn="l"/>
            <a:r>
              <a:rPr lang="zh-TW" altLang="en-US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今站</a:t>
            </a:r>
            <a: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佇你身</a:t>
            </a:r>
            <a:r>
              <a:rPr lang="zh-TW" altLang="en-US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邊</a:t>
            </a:r>
            <a:r>
              <a:rPr lang="en-US" altLang="zh-TW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.</a:t>
            </a:r>
            <a:endParaRPr lang="en-US" sz="4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200" y="4043267"/>
            <a:ext cx="5181600" cy="2784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05052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736"/>
          <a:stretch/>
        </p:blipFill>
        <p:spPr>
          <a:xfrm>
            <a:off x="6629400" y="457200"/>
            <a:ext cx="2514600" cy="64008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86800" cy="4525963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sz="3600" dirty="0" smtClean="0"/>
              <a:t>Open your eyes and see, open your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3600" dirty="0" smtClean="0"/>
              <a:t>heart and know. Jesus is risen,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3600" dirty="0" smtClean="0"/>
              <a:t>he is alive. And he is with you now,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3600" dirty="0" smtClean="0"/>
              <a:t>and forever will keep you safely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3600" dirty="0" smtClean="0"/>
              <a:t>by his side, in endless love abide.</a:t>
            </a:r>
          </a:p>
          <a:p>
            <a:pPr marL="0" indent="0">
              <a:buNone/>
            </a:pPr>
            <a: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開你目睭來</a:t>
            </a:r>
            <a:r>
              <a:rPr lang="zh-TW" altLang="en-US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看</a:t>
            </a:r>
            <a:r>
              <a:rPr lang="en-US" altLang="zh-TW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開</a:t>
            </a:r>
            <a: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你的心來</a:t>
            </a:r>
            <a:r>
              <a:rPr lang="zh-TW" altLang="en-US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想</a:t>
            </a:r>
            <a:r>
              <a:rPr lang="en-US" altLang="zh-TW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耶穌有復</a:t>
            </a:r>
            <a:r>
              <a:rPr lang="zh-TW" altLang="en-US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活</a:t>
            </a:r>
            <a:r>
              <a:rPr lang="en-US" altLang="zh-TW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祂</a:t>
            </a:r>
            <a: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有復</a:t>
            </a:r>
            <a:r>
              <a:rPr lang="zh-TW" altLang="en-US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活</a:t>
            </a:r>
            <a:r>
              <a:rPr lang="en-US" altLang="zh-TW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.</a:t>
            </a:r>
            <a: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祂倚在你身邊</a:t>
            </a:r>
            <a:r>
              <a:rPr lang="zh-TW" altLang="en-US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，祂</a:t>
            </a:r>
            <a: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永遠保守你，</a:t>
            </a:r>
            <a:b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祂保守你平安</a:t>
            </a:r>
            <a:r>
              <a:rPr lang="zh-TW" altLang="en-US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，祂</a:t>
            </a:r>
            <a: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永遠愛惜</a:t>
            </a:r>
            <a:r>
              <a:rPr lang="zh-TW" altLang="en-US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你</a:t>
            </a:r>
            <a:r>
              <a:rPr lang="en-US" altLang="zh-TW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.</a:t>
            </a:r>
            <a:r>
              <a:rPr lang="zh-TW" altLang="en-US" dirty="0"/>
              <a:t/>
            </a:r>
            <a:br>
              <a:rPr lang="zh-TW" alt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83224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0" y="4838801"/>
            <a:ext cx="2074007" cy="2019199"/>
          </a:xfrm>
          <a:prstGeom prst="rect">
            <a:avLst/>
          </a:prstGeom>
          <a:effectLst>
            <a:softEdge rad="317500"/>
          </a:effec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26" y="19878"/>
            <a:ext cx="9144000" cy="42672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sz="3800" dirty="0" smtClean="0"/>
              <a:t>I come to the garden alone, </a:t>
            </a:r>
          </a:p>
          <a:p>
            <a:pPr>
              <a:spcBef>
                <a:spcPts val="0"/>
              </a:spcBef>
            </a:pPr>
            <a:r>
              <a:rPr lang="en-US" sz="3800" dirty="0" smtClean="0"/>
              <a:t>while the dew is still on the roses; </a:t>
            </a:r>
          </a:p>
          <a:p>
            <a:pPr>
              <a:spcBef>
                <a:spcPts val="0"/>
              </a:spcBef>
            </a:pPr>
            <a:r>
              <a:rPr lang="en-US" sz="3800" dirty="0" smtClean="0"/>
              <a:t>and the voice I hear, falling on my ear, the Son of God discloses. </a:t>
            </a:r>
          </a:p>
          <a:p>
            <a:pPr>
              <a:spcBef>
                <a:spcPts val="0"/>
              </a:spcBef>
            </a:pPr>
            <a: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我孤單一人來墓</a:t>
            </a:r>
            <a:r>
              <a:rPr lang="zh-TW" altLang="en-US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園</a:t>
            </a:r>
            <a:r>
              <a:rPr lang="en-US" altLang="zh-TW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</a:p>
          <a:p>
            <a:pPr>
              <a:spcBef>
                <a:spcPts val="0"/>
              </a:spcBef>
            </a:pPr>
            <a:r>
              <a:rPr lang="zh-TW" altLang="en-US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露</a:t>
            </a:r>
            <a: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水</a:t>
            </a:r>
            <a:r>
              <a:rPr lang="zh-TW" altLang="en-US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還佇玫瑰花內</a:t>
            </a:r>
            <a:r>
              <a:rPr lang="en-US" altLang="zh-TW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我聽到聲</a:t>
            </a:r>
            <a:r>
              <a:rPr lang="zh-TW" altLang="en-US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音</a:t>
            </a:r>
            <a:r>
              <a:rPr lang="en-US" altLang="zh-TW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入</a:t>
            </a:r>
            <a: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佇我耳朵</a:t>
            </a:r>
            <a:r>
              <a:rPr lang="zh-TW" altLang="en-US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40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>
              <a:spcBef>
                <a:spcPts val="0"/>
              </a:spcBef>
            </a:pPr>
            <a:r>
              <a:rPr lang="zh-TW" altLang="en-US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上</a:t>
            </a:r>
            <a: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帝聖子近倚</a:t>
            </a:r>
            <a:r>
              <a:rPr lang="zh-TW" altLang="en-US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我</a:t>
            </a:r>
            <a:r>
              <a:rPr lang="en-US" altLang="zh-TW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.</a:t>
            </a:r>
            <a: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endParaRPr lang="en-US" sz="4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482060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4754563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sz="3600" dirty="0" smtClean="0"/>
              <a:t>And he walks with me, and he talks with me, and he tells me I am his own,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3600" dirty="0" smtClean="0"/>
              <a:t>and the joy we share, as we tarry there, none other has ever known.</a:t>
            </a:r>
          </a:p>
          <a:p>
            <a:pPr marL="0" indent="0">
              <a:buNone/>
            </a:pPr>
            <a:r>
              <a:rPr lang="zh-TW" altLang="en-US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祂與我</a:t>
            </a:r>
            <a: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同</a:t>
            </a:r>
            <a:r>
              <a:rPr lang="zh-TW" altLang="en-US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行</a:t>
            </a:r>
            <a:r>
              <a:rPr lang="en-US" altLang="zh-TW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亦與</a:t>
            </a:r>
            <a: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我講</a:t>
            </a:r>
            <a:r>
              <a:rPr lang="zh-TW" altLang="en-US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話</a:t>
            </a:r>
            <a:r>
              <a:rPr lang="en-US" altLang="zh-TW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祂</a:t>
            </a:r>
            <a: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給我</a:t>
            </a:r>
            <a:r>
              <a:rPr lang="zh-TW" altLang="en-US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講</a:t>
            </a:r>
            <a:r>
              <a:rPr lang="en-US" altLang="zh-TW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我</a:t>
            </a:r>
            <a: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屬佇祂</a:t>
            </a:r>
            <a:r>
              <a:rPr lang="zh-TW" altLang="en-US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阮</a:t>
            </a:r>
            <a:r>
              <a:rPr lang="zh-TW" altLang="en-US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作陣交陪</a:t>
            </a:r>
            <a:r>
              <a:rPr lang="en-US" altLang="zh-TW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</a:p>
          <a:p>
            <a:pPr marL="0" indent="0">
              <a:buNone/>
            </a:pPr>
            <a:r>
              <a:rPr lang="zh-TW" altLang="en-US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滿心真</a:t>
            </a:r>
            <a: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歡</a:t>
            </a:r>
            <a:r>
              <a:rPr lang="zh-TW" altLang="en-US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喜</a:t>
            </a:r>
            <a:r>
              <a:rPr lang="en-US" altLang="zh-TW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</a:p>
          <a:p>
            <a:pPr marL="0" indent="0">
              <a:buNone/>
            </a:pPr>
            <a:r>
              <a:rPr lang="zh-TW" altLang="en-US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無別物能</a:t>
            </a:r>
            <a:endParaRPr lang="en-US" altLang="zh-TW" sz="40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可相比。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endParaRPr lang="en-US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558" b="15212"/>
          <a:stretch/>
        </p:blipFill>
        <p:spPr>
          <a:xfrm>
            <a:off x="3429000" y="3988902"/>
            <a:ext cx="5386824" cy="2819401"/>
          </a:xfrm>
          <a:prstGeom prst="rect">
            <a:avLst/>
          </a:prstGeom>
          <a:effectLst>
            <a:softEdge rad="127000"/>
          </a:effectLst>
        </p:spPr>
      </p:pic>
    </p:spTree>
    <p:extLst>
      <p:ext uri="{BB962C8B-B14F-4D97-AF65-F5344CB8AC3E}">
        <p14:creationId xmlns:p14="http://schemas.microsoft.com/office/powerpoint/2010/main" val="23576002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58" y="4419601"/>
            <a:ext cx="8858250" cy="2415208"/>
          </a:xfrm>
          <a:prstGeom prst="rect">
            <a:avLst/>
          </a:prstGeom>
          <a:effectLst>
            <a:softEdge rad="127000"/>
          </a:effec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28600"/>
            <a:ext cx="8534400" cy="4525963"/>
          </a:xfrm>
        </p:spPr>
        <p:txBody>
          <a:bodyPr/>
          <a:lstStyle/>
          <a:p>
            <a:pPr marL="0" indent="0">
              <a:buNone/>
            </a:pPr>
            <a:r>
              <a:rPr lang="en-US" sz="3600" dirty="0" smtClean="0"/>
              <a:t>Our Lord, once crucified, </a:t>
            </a:r>
          </a:p>
          <a:p>
            <a:pPr marL="0" indent="0">
              <a:buNone/>
            </a:pPr>
            <a:r>
              <a:rPr lang="en-US" sz="3600" dirty="0" smtClean="0"/>
              <a:t>the one who bled and died, </a:t>
            </a:r>
          </a:p>
          <a:p>
            <a:pPr marL="0" indent="0">
              <a:buNone/>
            </a:pPr>
            <a:r>
              <a:rPr lang="en-US" sz="3600" dirty="0" smtClean="0"/>
              <a:t>has opened heaven’s door, </a:t>
            </a:r>
          </a:p>
          <a:p>
            <a:pPr marL="0" indent="0">
              <a:buNone/>
            </a:pPr>
            <a:r>
              <a:rPr lang="en-US" sz="3600" dirty="0" smtClean="0"/>
              <a:t>Christ Jesus lives! He lives forever more.</a:t>
            </a:r>
          </a:p>
          <a:p>
            <a:pPr marL="0" indent="0">
              <a:buNone/>
            </a:pPr>
            <a:r>
              <a:rPr lang="zh-TW" altLang="en-US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咱的</a:t>
            </a:r>
            <a: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主受釘死</a:t>
            </a:r>
            <a:r>
              <a:rPr lang="en-US" altLang="zh-TW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祂有流血到死</a:t>
            </a:r>
            <a:r>
              <a:rPr lang="en-US" altLang="zh-TW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.</a:t>
            </a:r>
            <a:endParaRPr lang="en-US" altLang="zh-TW" sz="40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祂打開天的門</a:t>
            </a:r>
            <a:r>
              <a:rPr lang="en-US" altLang="zh-TW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.</a:t>
            </a:r>
            <a:r>
              <a:rPr lang="zh-TW" altLang="en-US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基督活著</a:t>
            </a:r>
            <a:r>
              <a:rPr lang="en-US" altLang="zh-TW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endParaRPr lang="en-US" altLang="zh-TW" sz="40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             祂有永遠活著</a:t>
            </a:r>
            <a:r>
              <a:rPr lang="en-US" altLang="zh-TW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.</a:t>
            </a:r>
          </a:p>
          <a:p>
            <a:pPr marL="0" indent="0">
              <a:buNone/>
            </a:pP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endParaRPr lang="en-US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04631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155" b="13623"/>
          <a:stretch/>
        </p:blipFill>
        <p:spPr>
          <a:xfrm>
            <a:off x="0" y="3798808"/>
            <a:ext cx="9144000" cy="3210339"/>
          </a:xfrm>
          <a:prstGeom prst="rect">
            <a:avLst/>
          </a:prstGeom>
          <a:effectLst>
            <a:softEdge rad="317500"/>
          </a:effec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6754B-4799-479A-9F1F-A22238F47D83}" type="slidenum">
              <a:rPr lang="en-US" altLang="zh-TW" smtClean="0">
                <a:solidFill>
                  <a:srgbClr val="000000"/>
                </a:solidFill>
              </a:rPr>
              <a:pPr/>
              <a:t>8</a:t>
            </a:fld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03583" y="228600"/>
            <a:ext cx="7239000" cy="3570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4000" dirty="0"/>
              <a:t>Open your eyes and see, </a:t>
            </a:r>
            <a:endParaRPr lang="en-US" sz="4000" dirty="0" smtClean="0"/>
          </a:p>
          <a:p>
            <a:pPr marL="0" indent="0">
              <a:buNone/>
            </a:pPr>
            <a:r>
              <a:rPr lang="en-US" sz="4000" dirty="0" smtClean="0"/>
              <a:t>open </a:t>
            </a:r>
            <a:r>
              <a:rPr lang="en-US" sz="4000" dirty="0"/>
              <a:t>your hear and </a:t>
            </a:r>
            <a:r>
              <a:rPr lang="en-US" sz="4000" dirty="0" smtClean="0"/>
              <a:t>know.</a:t>
            </a:r>
          </a:p>
          <a:p>
            <a:pPr marL="0" indent="0">
              <a:buNone/>
            </a:pPr>
            <a:r>
              <a:rPr lang="en-US" sz="4000" dirty="0" smtClean="0"/>
              <a:t>Jesus </a:t>
            </a:r>
            <a:r>
              <a:rPr lang="en-US" sz="4000" dirty="0"/>
              <a:t>is risen, he is alive</a:t>
            </a:r>
            <a:r>
              <a:rPr lang="en-US" sz="4000" dirty="0" smtClean="0"/>
              <a:t>!</a:t>
            </a:r>
          </a:p>
          <a:p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開你目睭來看</a:t>
            </a:r>
            <a:r>
              <a:rPr lang="en-US" altLang="zh-TW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開你的心來想</a:t>
            </a:r>
            <a:r>
              <a:rPr lang="en-US" altLang="zh-TW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耶穌有復活</a:t>
            </a:r>
            <a:r>
              <a:rPr lang="en-US" altLang="zh-TW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祂有永活</a:t>
            </a:r>
            <a:r>
              <a:rPr lang="en-US" altLang="zh-TW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17683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599" y="3931840"/>
            <a:ext cx="4224131" cy="2932786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609600"/>
            <a:ext cx="8686800" cy="4525963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sz="3600" dirty="0" smtClean="0"/>
              <a:t>And he is with you now, and forever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3600" dirty="0" smtClean="0"/>
              <a:t>will keep you safely by this side,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3600" dirty="0" smtClean="0"/>
              <a:t>in endless love a bide.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3600" dirty="0" smtClean="0"/>
              <a:t>Why do you weep? </a:t>
            </a:r>
          </a:p>
          <a:p>
            <a:pPr marL="0" indent="0">
              <a:buNone/>
            </a:pPr>
            <a:r>
              <a:rPr lang="zh-TW" altLang="en-US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祂</a:t>
            </a:r>
            <a: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倚在你身邊，祂永遠保守你，</a:t>
            </a:r>
            <a:b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祂保守你平安，祂永遠愛惜你</a:t>
            </a:r>
            <a:r>
              <a:rPr lang="en-US" altLang="zh-TW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.</a:t>
            </a:r>
          </a:p>
          <a:p>
            <a:pPr marL="0" indent="0">
              <a:buNone/>
            </a:pPr>
            <a:r>
              <a:rPr lang="zh-TW" altLang="en-US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你</a:t>
            </a:r>
            <a: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為</a:t>
            </a:r>
            <a:r>
              <a:rPr lang="zh-TW" altLang="en-US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何</a:t>
            </a:r>
            <a:r>
              <a:rPr lang="zh-TW" altLang="en-US" sz="4000" dirty="0">
                <a:latin typeface="DFKai-SB" panose="03000509000000000000" pitchFamily="65" charset="-120"/>
                <a:ea typeface="DFKai-SB" panose="03000509000000000000" pitchFamily="65" charset="-120"/>
              </a:rPr>
              <a:t>哭</a:t>
            </a:r>
            <a:r>
              <a:rPr lang="en-US" altLang="zh-TW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?</a:t>
            </a:r>
            <a:endParaRPr lang="en-US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EE159-90BE-40A3-A44A-4E50089B700E}" type="slidenum">
              <a:rPr lang="en-US" altLang="zh-TW" smtClean="0">
                <a:solidFill>
                  <a:srgbClr val="000000"/>
                </a:solidFill>
              </a:rPr>
              <a:pPr/>
              <a:t>9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3843475"/>
      </p:ext>
    </p:extLst>
  </p:cSld>
  <p:clrMapOvr>
    <a:masterClrMapping/>
  </p:clrMapOvr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1835</TotalTime>
  <Words>464</Words>
  <Application>Microsoft Office PowerPoint</Application>
  <PresentationFormat>On-screen Show (4:3)</PresentationFormat>
  <Paragraphs>64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預設簡報設計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Tai</dc:creator>
  <cp:lastModifiedBy>Jonathan</cp:lastModifiedBy>
  <cp:revision>262</cp:revision>
  <dcterms:created xsi:type="dcterms:W3CDTF">2011-05-03T23:20:13Z</dcterms:created>
  <dcterms:modified xsi:type="dcterms:W3CDTF">2015-04-05T14:55:48Z</dcterms:modified>
</cp:coreProperties>
</file>