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355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FF0C-6C1D-4202-96FD-15A3A1672D79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361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FF0C-6C1D-4202-96FD-15A3A1672D79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506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FF0C-6C1D-4202-96FD-15A3A1672D79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80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FF0C-6C1D-4202-96FD-15A3A1672D79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01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FF0C-6C1D-4202-96FD-15A3A1672D79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192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FF0C-6C1D-4202-96FD-15A3A1672D79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909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FF0C-6C1D-4202-96FD-15A3A1672D79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094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FF0C-6C1D-4202-96FD-15A3A1672D79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927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FF0C-6C1D-4202-96FD-15A3A1672D79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544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FF0C-6C1D-4202-96FD-15A3A1672D79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765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FF0C-6C1D-4202-96FD-15A3A1672D79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12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1FF0C-6C1D-4202-96FD-15A3A1672D79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757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24950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4023" y="332656"/>
            <a:ext cx="8136904" cy="6336704"/>
          </a:xfrm>
          <a:solidFill>
            <a:srgbClr val="FFFFFF">
              <a:alpha val="72941"/>
            </a:srgbClr>
          </a:solidFill>
        </p:spPr>
        <p:txBody>
          <a:bodyPr>
            <a:normAutofit/>
          </a:bodyPr>
          <a:lstStyle/>
          <a:p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與我同行古早的路</a:t>
            </a:r>
            <a:r>
              <a:rPr lang="en-US" altLang="zh-TW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endParaRPr lang="en-US" altLang="zh-TW" sz="4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在加利利土粉的路</a:t>
            </a:r>
            <a:r>
              <a:rPr lang="en-US" altLang="zh-TW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就是耶穌人生路途</a:t>
            </a:r>
            <a:r>
              <a:rPr lang="en-US" altLang="zh-TW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4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與我同行</a:t>
            </a:r>
            <a:r>
              <a:rPr lang="en-US" altLang="zh-TW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與我同行</a:t>
            </a:r>
            <a:r>
              <a:rPr lang="en-US" altLang="zh-TW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與我同行（與我同行） </a:t>
            </a:r>
            <a:endParaRPr lang="en-US" altLang="zh-TW" sz="4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牽手進前（牽手進前）</a:t>
            </a:r>
            <a:b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相與到佇海邊抄尋神聖的腳跡</a:t>
            </a:r>
            <a:r>
              <a:rPr lang="en-US" altLang="zh-TW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留在沙頂與我同行</a:t>
            </a:r>
            <a:r>
              <a:rPr lang="en-US" altLang="zh-TW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與我同行</a:t>
            </a:r>
            <a:r>
              <a:rPr lang="en-US" altLang="zh-TW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endParaRPr 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6345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9595" y="188640"/>
            <a:ext cx="741682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與我同行石頭的路 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爬上各各他的山頂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耶穌佇彼揹十字架 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與我同行 與我同行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與我同行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 </a:t>
            </a:r>
          </a:p>
          <a:p>
            <a:pPr algn="ctr"/>
            <a:endParaRPr lang="en-US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4969" y="3857765"/>
            <a:ext cx="3307080" cy="2834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517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30" r="8268"/>
          <a:stretch/>
        </p:blipFill>
        <p:spPr bwMode="auto">
          <a:xfrm>
            <a:off x="5796136" y="980728"/>
            <a:ext cx="2725093" cy="475252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97808" y="836712"/>
            <a:ext cx="54006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看這所在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耶穌受死 使咱自由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跪十架前感謝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主愛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TW" sz="36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thià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ⁿ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與我同行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與我同行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與我同行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與我同行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與我行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053680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49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bunbun</dc:creator>
  <cp:lastModifiedBy>bunbun</cp:lastModifiedBy>
  <cp:revision>3</cp:revision>
  <dcterms:created xsi:type="dcterms:W3CDTF">2014-10-27T20:36:58Z</dcterms:created>
  <dcterms:modified xsi:type="dcterms:W3CDTF">2014-10-27T21:06:43Z</dcterms:modified>
</cp:coreProperties>
</file>