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2956" r:id="rId1"/>
  </p:sldMasterIdLst>
  <p:notesMasterIdLst>
    <p:notesMasterId r:id="rId6"/>
  </p:notesMasterIdLst>
  <p:handoutMasterIdLst>
    <p:handoutMasterId r:id="rId7"/>
  </p:handoutMasterIdLst>
  <p:sldIdLst>
    <p:sldId id="5033" r:id="rId2"/>
    <p:sldId id="5034" r:id="rId3"/>
    <p:sldId id="5035" r:id="rId4"/>
    <p:sldId id="5036" r:id="rId5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010"/>
    <a:srgbClr val="660066"/>
    <a:srgbClr val="9E7800"/>
    <a:srgbClr val="000000"/>
    <a:srgbClr val="3A2C00"/>
    <a:srgbClr val="660033"/>
    <a:srgbClr val="CC3300"/>
    <a:srgbClr val="333399"/>
    <a:srgbClr val="000066"/>
    <a:srgbClr val="2F2B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4763" y="677863"/>
            <a:ext cx="4527550" cy="33956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099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49" y="4301237"/>
            <a:ext cx="5186579" cy="4073366"/>
          </a:xfrm>
          <a:noFill/>
        </p:spPr>
        <p:txBody>
          <a:bodyPr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F698-D336-431B-A79A-C1ECEF5EB08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47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21C4E-EEC5-444E-AE96-0605405D92F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37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EC68B-B570-46DE-97FE-8959F8274EB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88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CC88E-E2E1-4F2F-B1F7-D875F8CEA30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7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6A259-3046-400C-A6CE-1C901458270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531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191E-F702-4200-BAC1-0BAB5632197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09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BC243-CA6F-447B-897C-71C9006EB7E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971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CD428-B7D7-44D4-A9A5-BAD0A27E791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407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9AC7E-42DC-4B18-BD8E-33FCB05A9DA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26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A181D-E2CB-47C2-B4AC-681450070A3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65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6724-F4A7-43BE-AE35-04C5F0A85FF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6F056535-EA54-444E-B611-E2B1B1EEB6C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8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957" r:id="rId1"/>
    <p:sldLayoutId id="2147502958" r:id="rId2"/>
    <p:sldLayoutId id="2147502959" r:id="rId3"/>
    <p:sldLayoutId id="2147502960" r:id="rId4"/>
    <p:sldLayoutId id="2147502961" r:id="rId5"/>
    <p:sldLayoutId id="2147502962" r:id="rId6"/>
    <p:sldLayoutId id="2147502963" r:id="rId7"/>
    <p:sldLayoutId id="2147502964" r:id="rId8"/>
    <p:sldLayoutId id="2147502965" r:id="rId9"/>
    <p:sldLayoutId id="2147502966" r:id="rId10"/>
    <p:sldLayoutId id="21475029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 descr="photo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 t="14444" b="10457"/>
          <a:stretch>
            <a:fillRect/>
          </a:stretch>
        </p:blipFill>
        <p:spPr bwMode="auto">
          <a:xfrm>
            <a:off x="0" y="0"/>
            <a:ext cx="9124013" cy="6858000"/>
          </a:xfrm>
          <a:prstGeom prst="rect">
            <a:avLst/>
          </a:prstGeom>
          <a:noFill/>
        </p:spPr>
      </p:pic>
      <p:sp>
        <p:nvSpPr>
          <p:cNvPr id="33997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876800" y="5105400"/>
            <a:ext cx="4038600" cy="1079500"/>
          </a:xfrm>
        </p:spPr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zh-TW" altLang="en-US" sz="5400" dirty="0" smtClean="0">
                <a:solidFill>
                  <a:srgbClr val="FFFF00"/>
                </a:solidFill>
                <a:ea typeface="DFKai-SB" pitchFamily="65" charset="-120"/>
              </a:rPr>
              <a:t>聖歌隊獻詩</a:t>
            </a:r>
            <a:endParaRPr lang="zh-TW" altLang="en-US" sz="5400" dirty="0" smtClean="0">
              <a:ea typeface="DFKai-SB" pitchFamily="65" charset="-12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371600" y="3276600"/>
            <a:ext cx="7772400" cy="1470025"/>
          </a:xfrm>
        </p:spPr>
        <p:txBody>
          <a:bodyPr/>
          <a:lstStyle/>
          <a:p>
            <a:pPr lvl="0" eaLnBrk="1" hangingPunct="1"/>
            <a:r>
              <a:rPr kumimoji="0" lang="en-US" altLang="zh-TW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kumimoji="0" lang="en-US" altLang="zh-TW" dirty="0" smtClean="0">
                <a:solidFill>
                  <a:schemeClr val="tx1"/>
                </a:solidFill>
                <a:latin typeface="Arial" pitchFamily="34" charset="0"/>
              </a:rPr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1066800"/>
            <a:ext cx="8001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latin typeface="Times New Roman" pitchFamily="18" charset="0"/>
                <a:ea typeface="DFKai-SB"/>
                <a:cs typeface="Times New Roman" pitchFamily="18" charset="0"/>
              </a:rPr>
              <a:t>我的牧者</a:t>
            </a:r>
            <a:endParaRPr lang="en-US" altLang="zh-TW" sz="5400" dirty="0" smtClean="0">
              <a:solidFill>
                <a:schemeClr val="bg1"/>
              </a:solidFill>
              <a:latin typeface="Times New Roman" pitchFamily="18" charset="0"/>
              <a:ea typeface="DFKai-SB"/>
              <a:cs typeface="Times New Roman" pitchFamily="18" charset="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Times New Roman" pitchFamily="18" charset="0"/>
                <a:ea typeface="DFKai-SB"/>
                <a:cs typeface="Times New Roman" pitchFamily="18" charset="0"/>
              </a:rPr>
              <a:t>給我養飼</a:t>
            </a:r>
            <a:r>
              <a:rPr lang="zh-TW" altLang="en-US" sz="6000" dirty="0" smtClean="0">
                <a:solidFill>
                  <a:schemeClr val="bg1"/>
                </a:solidFill>
                <a:latin typeface="Arial" pitchFamily="34" charset="0"/>
              </a:rPr>
              <a:t/>
            </a:r>
            <a:br>
              <a:rPr lang="zh-TW" altLang="en-US" sz="6000" dirty="0" smtClean="0">
                <a:solidFill>
                  <a:schemeClr val="bg1"/>
                </a:solidFill>
                <a:latin typeface="Arial" pitchFamily="34" charset="0"/>
              </a:rPr>
            </a:br>
            <a:r>
              <a:rPr lang="en-US" altLang="zh-TW" sz="4000" dirty="0" smtClean="0">
                <a:solidFill>
                  <a:schemeClr val="bg1"/>
                </a:solidFill>
                <a:latin typeface="Times New Roman" pitchFamily="18" charset="0"/>
                <a:ea typeface="DFKai-SB"/>
                <a:cs typeface="Times New Roman" pitchFamily="18" charset="0"/>
              </a:rPr>
              <a:t>My Shepherd Will Supply My Need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95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>
          <a:xfrm>
            <a:off x="0" y="5715000"/>
            <a:ext cx="7772400" cy="1143000"/>
          </a:xfrm>
        </p:spPr>
        <p:txBody>
          <a:bodyPr/>
          <a:lstStyle/>
          <a:p>
            <a:pPr algn="l"/>
            <a:r>
              <a:rPr lang="zh-TW" altLang="en-US" sz="32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耶和華是我牧者</a:t>
            </a:r>
            <a:endParaRPr lang="en-US" sz="320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16387" name="Picture 10" descr="10507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0196"/>
            <a:ext cx="9175750" cy="7470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1750" y="0"/>
            <a:ext cx="9144000" cy="3275102"/>
          </a:xfrm>
          <a:prstGeom prst="rect">
            <a:avLst/>
          </a:prstGeom>
          <a:solidFill>
            <a:schemeClr val="accent4">
              <a:lumMod val="10000"/>
              <a:alpha val="38000"/>
            </a:schemeClr>
          </a:solidFill>
          <a:effectLst>
            <a:glow rad="685800">
              <a:schemeClr val="accent1">
                <a:alpha val="40000"/>
              </a:schemeClr>
            </a:glow>
          </a:effectLst>
        </p:spPr>
        <p:txBody>
          <a:bodyPr wrap="square">
            <a:noAutofit/>
          </a:bodyPr>
          <a:lstStyle/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我的牧者給我養</a:t>
            </a:r>
            <a:r>
              <a:rPr kumimoji="1" lang="zh-TW" altLang="en-US" sz="4800" b="1" spc="-300" dirty="0" smtClean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飼 耶</a:t>
            </a: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和華是祂名字</a:t>
            </a:r>
          </a:p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青翠草埔賞賜無</a:t>
            </a:r>
            <a:r>
              <a:rPr kumimoji="1" lang="zh-TW" altLang="en-US" sz="4800" b="1" spc="-300" dirty="0" smtClean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離 閣</a:t>
            </a: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賜安靜水邊</a:t>
            </a:r>
          </a:p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互我迷失靈魂倒</a:t>
            </a:r>
            <a:r>
              <a:rPr kumimoji="1" lang="zh-TW" altLang="en-US" sz="4800" b="1" spc="-300" dirty="0" smtClean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轉 導</a:t>
            </a: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我入祂的門</a:t>
            </a:r>
          </a:p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祂用憐憫引導苦</a:t>
            </a:r>
            <a:r>
              <a:rPr kumimoji="1" lang="zh-TW" altLang="en-US" sz="4800" b="1" spc="-300" dirty="0" smtClean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勸 恩</a:t>
            </a: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典真理齊全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1750" y="6092825"/>
            <a:ext cx="5302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1" lang="zh-TW" altLang="en-US" sz="360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我的牧者給我養飼</a:t>
            </a:r>
            <a:r>
              <a:rPr kumimoji="1" lang="en-US" altLang="zh-TW" sz="360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(1/3)</a:t>
            </a:r>
            <a:endParaRPr kumimoji="1" lang="en-US" sz="3600" u="sng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760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>
          <a:xfrm>
            <a:off x="0" y="5715000"/>
            <a:ext cx="7772400" cy="1143000"/>
          </a:xfrm>
        </p:spPr>
        <p:txBody>
          <a:bodyPr/>
          <a:lstStyle/>
          <a:p>
            <a:pPr algn="l"/>
            <a:r>
              <a:rPr lang="zh-TW" altLang="en-US" sz="32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耶和華是我牧者</a:t>
            </a:r>
            <a:endParaRPr lang="en-US" sz="320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16387" name="Picture 10" descr="10507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0268"/>
            <a:ext cx="8991600" cy="732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1750" y="77698"/>
            <a:ext cx="9264650" cy="3427502"/>
          </a:xfrm>
          <a:prstGeom prst="rect">
            <a:avLst/>
          </a:prstGeom>
          <a:solidFill>
            <a:schemeClr val="accent4">
              <a:lumMod val="10000"/>
              <a:alpha val="38000"/>
            </a:schemeClr>
          </a:solidFill>
          <a:effectLst>
            <a:glow rad="685800">
              <a:schemeClr val="accent1">
                <a:alpha val="40000"/>
              </a:schemeClr>
            </a:glow>
          </a:effectLst>
        </p:spPr>
        <p:txBody>
          <a:bodyPr wrap="square">
            <a:noAutofit/>
          </a:bodyPr>
          <a:lstStyle/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當我行過死蔭山</a:t>
            </a:r>
            <a:r>
              <a:rPr kumimoji="1" lang="zh-TW" altLang="en-US" sz="4800" b="1" spc="-300" dirty="0" smtClean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墘 祂</a:t>
            </a: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就佇我身邊</a:t>
            </a:r>
          </a:p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祂的恩典扶持保</a:t>
            </a:r>
            <a:r>
              <a:rPr kumimoji="1" lang="zh-TW" altLang="en-US" sz="4800" b="1" spc="-300" dirty="0" smtClean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庇 攏</a:t>
            </a: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無驚惶失志</a:t>
            </a:r>
          </a:p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雖有對敵佇我前</a:t>
            </a:r>
            <a:r>
              <a:rPr kumimoji="1" lang="zh-TW" altLang="en-US" sz="4800" b="1" spc="-300" dirty="0" smtClean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後 為</a:t>
            </a: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我設筵齊夠</a:t>
            </a:r>
          </a:p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我祝福的杯滿滿</a:t>
            </a:r>
            <a:r>
              <a:rPr kumimoji="1" lang="zh-TW" altLang="en-US" sz="4800" b="1" spc="-300" dirty="0" smtClean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流 祢</a:t>
            </a: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用油抹我的頭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1750" y="6092825"/>
            <a:ext cx="53784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1" lang="zh-TW" altLang="en-US" sz="360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我的牧者給我養飼</a:t>
            </a:r>
            <a:r>
              <a:rPr kumimoji="1" lang="en-US" altLang="zh-TW" sz="360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(2/3)</a:t>
            </a:r>
            <a:endParaRPr kumimoji="1" lang="en-US" sz="3600" u="sng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932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>
          <a:xfrm>
            <a:off x="0" y="5715000"/>
            <a:ext cx="7772400" cy="1143000"/>
          </a:xfrm>
        </p:spPr>
        <p:txBody>
          <a:bodyPr/>
          <a:lstStyle/>
          <a:p>
            <a:pPr algn="l"/>
            <a:r>
              <a:rPr lang="zh-TW" altLang="en-US" sz="32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耶和華是我牧者</a:t>
            </a:r>
            <a:endParaRPr lang="en-US" sz="320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16387" name="Picture 10" descr="10507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34346"/>
            <a:ext cx="9144000" cy="7444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228599"/>
            <a:ext cx="8769350" cy="3048001"/>
          </a:xfrm>
          <a:prstGeom prst="rect">
            <a:avLst/>
          </a:prstGeom>
          <a:solidFill>
            <a:schemeClr val="accent4">
              <a:lumMod val="10000"/>
              <a:alpha val="38000"/>
            </a:schemeClr>
          </a:solidFill>
          <a:effectLst>
            <a:glow rad="685800">
              <a:schemeClr val="accent1">
                <a:alpha val="40000"/>
              </a:schemeClr>
            </a:glow>
          </a:effectLst>
        </p:spPr>
        <p:txBody>
          <a:bodyPr wrap="square">
            <a:normAutofit/>
          </a:bodyPr>
          <a:lstStyle/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上帝備辦我無欠缺，逐日保護無退</a:t>
            </a:r>
          </a:p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願我永踮主的聖會，歡喜聖工來做</a:t>
            </a:r>
          </a:p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我有找著安息所在，世人還閣呣知</a:t>
            </a:r>
          </a:p>
          <a:p>
            <a:pPr>
              <a:defRPr/>
            </a:pPr>
            <a:r>
              <a:rPr kumimoji="1" lang="zh-TW" altLang="en-US" sz="4800" b="1" spc="-300" dirty="0">
                <a:solidFill>
                  <a:schemeClr val="bg1"/>
                </a:solidFill>
                <a:effectLst>
                  <a:glow rad="127000">
                    <a:srgbClr val="FFFFFF">
                      <a:alpha val="0"/>
                    </a:srgbClr>
                  </a:glow>
                  <a:reflection stA="0" endPos="65000" dir="5400000" sy="-100000" algn="bl" rotWithShape="0"/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無閣迷路亦無掛礙，與主永踮厝內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1750" y="6092825"/>
            <a:ext cx="5302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1" lang="zh-TW" altLang="en-US" sz="360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我的牧者給我養飼</a:t>
            </a:r>
            <a:r>
              <a:rPr kumimoji="1" lang="en-US" altLang="zh-TW" sz="360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(3/3)</a:t>
            </a:r>
            <a:endParaRPr kumimoji="1" lang="en-US" sz="3600" u="sng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348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預設簡報設計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34706</TotalTime>
  <Words>241</Words>
  <Application>Microsoft Office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1_預設簡報設計</vt:lpstr>
      <vt:lpstr> </vt:lpstr>
      <vt:lpstr>耶和華是我牧者</vt:lpstr>
      <vt:lpstr>耶和華是我牧者</vt:lpstr>
      <vt:lpstr>耶和華是我牧者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3810</cp:revision>
  <dcterms:created xsi:type="dcterms:W3CDTF">2005-02-27T07:43:32Z</dcterms:created>
  <dcterms:modified xsi:type="dcterms:W3CDTF">2015-05-03T15:05:15Z</dcterms:modified>
</cp:coreProperties>
</file>