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5137-E269-4CE5-83D8-B222A34658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74EC-208E-4EB1-ACCF-AEC8CC22C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300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5137-E269-4CE5-83D8-B222A34658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74EC-208E-4EB1-ACCF-AEC8CC22C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74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5137-E269-4CE5-83D8-B222A34658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74EC-208E-4EB1-ACCF-AEC8CC22C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10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5137-E269-4CE5-83D8-B222A34658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74EC-208E-4EB1-ACCF-AEC8CC22C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43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5137-E269-4CE5-83D8-B222A34658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74EC-208E-4EB1-ACCF-AEC8CC22C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666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5137-E269-4CE5-83D8-B222A34658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74EC-208E-4EB1-ACCF-AEC8CC22C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102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5137-E269-4CE5-83D8-B222A34658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74EC-208E-4EB1-ACCF-AEC8CC22C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059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5137-E269-4CE5-83D8-B222A34658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74EC-208E-4EB1-ACCF-AEC8CC22C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65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5137-E269-4CE5-83D8-B222A34658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74EC-208E-4EB1-ACCF-AEC8CC22C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828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5137-E269-4CE5-83D8-B222A34658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74EC-208E-4EB1-ACCF-AEC8CC22C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2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5137-E269-4CE5-83D8-B222A34658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674EC-208E-4EB1-ACCF-AEC8CC22C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869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25137-E269-4CE5-83D8-B222A34658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674EC-208E-4EB1-ACCF-AEC8CC22C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796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sz="53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  <a:cs typeface="AngsanaUPC" panose="02020603050405020304" pitchFamily="18" charset="-34"/>
              </a:rPr>
              <a:t>上帝賜福母親</a:t>
            </a:r>
            <a:r>
              <a:rPr lang="zh-TW" altLang="en-US" sz="5300" dirty="0" smtClean="0">
                <a:solidFill>
                  <a:schemeClr val="tx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 </a:t>
            </a:r>
            <a:r>
              <a:rPr lang="en-US" altLang="zh-TW" sz="5300" dirty="0" smtClean="0">
                <a:solidFill>
                  <a:schemeClr val="tx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/>
            </a:r>
            <a:br>
              <a:rPr lang="en-US" altLang="zh-TW" sz="5300" dirty="0" smtClean="0">
                <a:solidFill>
                  <a:schemeClr val="tx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</a:br>
            <a:r>
              <a:rPr lang="en-US" sz="5300" dirty="0" smtClean="0">
                <a:solidFill>
                  <a:schemeClr val="tx1"/>
                </a:solidFill>
              </a:rPr>
              <a:t>God Bless Mothers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93"/>
          <a:stretch/>
        </p:blipFill>
        <p:spPr>
          <a:xfrm>
            <a:off x="1600200" y="3399692"/>
            <a:ext cx="6372225" cy="3096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149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09"/>
          <a:stretch/>
        </p:blipFill>
        <p:spPr>
          <a:xfrm>
            <a:off x="6553200" y="3259666"/>
            <a:ext cx="2590800" cy="359833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305800" cy="6324600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8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懇求天父賜福氣，</a:t>
            </a:r>
            <a:endParaRPr lang="en-US" altLang="zh-TW" sz="4800" dirty="0" smtClean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TW" altLang="en-US" sz="48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佇這母親節日子，</a:t>
            </a:r>
            <a:br>
              <a:rPr lang="zh-TW" altLang="en-US" sz="48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</a:br>
            <a:r>
              <a:rPr lang="zh-TW" altLang="en-US" sz="48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恩典對天賜給伊。</a:t>
            </a:r>
            <a:endParaRPr lang="en-US" altLang="zh-TW" sz="4800" dirty="0" smtClean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TW" altLang="en-US" sz="48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保護照顧永遠無離。</a:t>
            </a:r>
            <a:r>
              <a:rPr lang="zh-TW" altLang="en-US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/>
            </a:r>
            <a:br>
              <a:rPr lang="zh-TW" altLang="en-US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</a:br>
            <a:r>
              <a:rPr lang="zh-TW" altLang="en-US" dirty="0" smtClean="0">
                <a:solidFill>
                  <a:schemeClr val="tx1"/>
                </a:solidFill>
              </a:rPr>
              <a:t/>
            </a:r>
            <a:br>
              <a:rPr lang="zh-TW" altLang="en-US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Our </a:t>
            </a:r>
            <a:r>
              <a:rPr lang="en-US" sz="4000" dirty="0">
                <a:solidFill>
                  <a:schemeClr val="tx1"/>
                </a:solidFill>
              </a:rPr>
              <a:t>Father in heaven, </a:t>
            </a:r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4000" dirty="0" smtClean="0">
                <a:solidFill>
                  <a:schemeClr val="tx1"/>
                </a:solidFill>
              </a:rPr>
              <a:t>we </a:t>
            </a:r>
            <a:r>
              <a:rPr lang="en-US" sz="4000" dirty="0">
                <a:solidFill>
                  <a:schemeClr val="tx1"/>
                </a:solidFill>
              </a:rPr>
              <a:t>pray for your blessings.  </a:t>
            </a:r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4000" dirty="0" smtClean="0">
                <a:solidFill>
                  <a:schemeClr val="tx1"/>
                </a:solidFill>
              </a:rPr>
              <a:t>In </a:t>
            </a:r>
            <a:r>
              <a:rPr lang="en-US" sz="4000" dirty="0">
                <a:solidFill>
                  <a:schemeClr val="tx1"/>
                </a:solidFill>
              </a:rPr>
              <a:t>this Mother’s Day, </a:t>
            </a:r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4000" dirty="0" smtClean="0">
                <a:solidFill>
                  <a:schemeClr val="tx1"/>
                </a:solidFill>
              </a:rPr>
              <a:t>bless </a:t>
            </a:r>
            <a:r>
              <a:rPr lang="en-US" sz="4000" dirty="0">
                <a:solidFill>
                  <a:schemeClr val="tx1"/>
                </a:solidFill>
              </a:rPr>
              <a:t>her with your grace.  </a:t>
            </a:r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4000" dirty="0" smtClean="0">
                <a:solidFill>
                  <a:schemeClr val="tx1"/>
                </a:solidFill>
              </a:rPr>
              <a:t>Protect </a:t>
            </a:r>
            <a:r>
              <a:rPr lang="en-US" sz="4000" dirty="0">
                <a:solidFill>
                  <a:schemeClr val="tx1"/>
                </a:solidFill>
              </a:rPr>
              <a:t>her and be with her always.  </a:t>
            </a:r>
          </a:p>
        </p:txBody>
      </p:sp>
    </p:spTree>
    <p:extLst>
      <p:ext uri="{BB962C8B-B14F-4D97-AF65-F5344CB8AC3E}">
        <p14:creationId xmlns:p14="http://schemas.microsoft.com/office/powerpoint/2010/main" val="3113208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723"/>
            <a:ext cx="640080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600200" y="570344"/>
            <a:ext cx="73152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天父上帝感謝彌，</a:t>
            </a:r>
            <a:endParaRPr lang="en-US" altLang="zh-TW" sz="4400" dirty="0" smtClean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賞賜母愛做禮物，</a:t>
            </a:r>
            <a:br>
              <a:rPr lang="zh-TW" altLang="en-US" sz="44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</a:br>
            <a:r>
              <a:rPr lang="zh-TW" altLang="en-US" sz="44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老母癡心疼惜阮，</a:t>
            </a:r>
            <a:endParaRPr lang="en-US" altLang="zh-TW" sz="4400" dirty="0" smtClean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親像彌的疼同款。</a:t>
            </a:r>
            <a:endParaRPr lang="en-US" altLang="zh-TW" sz="4400" dirty="0" smtClean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ctr"/>
            <a:endParaRPr lang="en-US" altLang="zh-TW" sz="4400" dirty="0" smtClean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ctr"/>
            <a:r>
              <a:rPr lang="en-US" sz="3600" dirty="0" smtClean="0"/>
              <a:t>Thank you Father </a:t>
            </a:r>
          </a:p>
          <a:p>
            <a:pPr algn="ctr"/>
            <a:r>
              <a:rPr lang="en-US" sz="3600" dirty="0" smtClean="0"/>
              <a:t>for the gift of mother’s love.  </a:t>
            </a:r>
          </a:p>
          <a:p>
            <a:pPr algn="ctr"/>
            <a:r>
              <a:rPr lang="en-US" sz="3600" dirty="0" smtClean="0"/>
              <a:t>Our mother loves us</a:t>
            </a:r>
          </a:p>
          <a:p>
            <a:pPr algn="ctr"/>
            <a:r>
              <a:rPr lang="en-US" sz="3600" dirty="0" smtClean="0"/>
              <a:t> just like you love us.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8714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623"/>
          <a:stretch/>
        </p:blipFill>
        <p:spPr>
          <a:xfrm>
            <a:off x="1002323" y="2379785"/>
            <a:ext cx="7162800" cy="4495800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2" name="Rectangle 1"/>
          <p:cNvSpPr/>
          <p:nvPr/>
        </p:nvSpPr>
        <p:spPr>
          <a:xfrm>
            <a:off x="381000" y="152400"/>
            <a:ext cx="83820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對阮細漢飼到大，</a:t>
            </a:r>
            <a:endParaRPr lang="en-US" altLang="zh-TW" sz="4400" dirty="0" smtClean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老母苦心有拖磨，</a:t>
            </a:r>
            <a:br>
              <a:rPr lang="zh-TW" altLang="en-US" sz="44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</a:br>
            <a:r>
              <a:rPr lang="zh-TW" altLang="en-US" sz="44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栽培教導堅固信仰信，</a:t>
            </a:r>
            <a:endParaRPr lang="en-US" altLang="zh-TW" sz="4400" dirty="0" smtClean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實行道理榮耀神。</a:t>
            </a:r>
            <a:endParaRPr lang="en-US" altLang="zh-TW" sz="4400" dirty="0" smtClean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ctr"/>
            <a:endParaRPr lang="en-US" altLang="zh-TW" sz="3000" dirty="0" smtClean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ctr"/>
            <a:r>
              <a:rPr lang="en-US" sz="4400" dirty="0" smtClean="0"/>
              <a:t>She tirelessly raises us </a:t>
            </a:r>
          </a:p>
          <a:p>
            <a:pPr algn="ctr"/>
            <a:r>
              <a:rPr lang="en-US" sz="4400" dirty="0" smtClean="0"/>
              <a:t>and teaches us to be faithful </a:t>
            </a:r>
          </a:p>
          <a:p>
            <a:pPr algn="ctr"/>
            <a:r>
              <a:rPr lang="en-US" sz="4400" dirty="0" smtClean="0"/>
              <a:t>and walk righteously to glory God.</a:t>
            </a:r>
            <a:r>
              <a:rPr lang="zh-TW" altLang="en-US" dirty="0" smtClean="0">
                <a:solidFill>
                  <a:schemeClr val="tx1"/>
                </a:solidFill>
              </a:rPr>
              <a:t/>
            </a:r>
            <a:br>
              <a:rPr lang="zh-TW" altLang="en-US" dirty="0" smtClean="0">
                <a:solidFill>
                  <a:schemeClr val="tx1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504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" y="3556000"/>
            <a:ext cx="5080000" cy="3302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600" y="293075"/>
            <a:ext cx="89154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勸咱所有囝兒孫，</a:t>
            </a:r>
            <a:endParaRPr lang="en-US" altLang="zh-TW" sz="4400" dirty="0" smtClean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孝敬父母是本分，</a:t>
            </a:r>
            <a:br>
              <a:rPr lang="zh-TW" altLang="en-US" sz="44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</a:br>
            <a:r>
              <a:rPr lang="zh-TW" altLang="en-US" sz="44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懇求上帝施大恩，</a:t>
            </a:r>
            <a:endParaRPr lang="en-US" altLang="zh-TW" sz="4400" dirty="0" smtClean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賜福母親到有餘。</a:t>
            </a:r>
            <a:endParaRPr lang="en-US" altLang="zh-TW" sz="4400" dirty="0" smtClean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ctr"/>
            <a:endParaRPr lang="en-US" altLang="zh-TW" dirty="0" smtClean="0">
              <a:solidFill>
                <a:schemeClr val="tx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ctr"/>
            <a:r>
              <a:rPr lang="en-US" sz="4000" dirty="0" smtClean="0"/>
              <a:t>May all the sons, daughters and grandchildren know to love their parents.  We pray for God’s grace and may He </a:t>
            </a:r>
          </a:p>
          <a:p>
            <a:pPr algn="ctr"/>
            <a:r>
              <a:rPr lang="en-US" sz="4000" dirty="0" smtClean="0"/>
              <a:t>bless our mothers abundantly.</a:t>
            </a:r>
          </a:p>
          <a:p>
            <a:r>
              <a:rPr lang="zh-TW" altLang="en-US" dirty="0" smtClean="0">
                <a:solidFill>
                  <a:schemeClr val="tx1"/>
                </a:solidFill>
              </a:rPr>
              <a:t/>
            </a:r>
            <a:br>
              <a:rPr lang="zh-TW" altLang="en-US" dirty="0" smtClean="0">
                <a:solidFill>
                  <a:schemeClr val="tx1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826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70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上帝賜福母親  God Bless Mothers 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上帝賜福母親  God Bless Mothers</dc:title>
  <dc:creator>Wenwen</dc:creator>
  <cp:lastModifiedBy>Jonathan</cp:lastModifiedBy>
  <cp:revision>4</cp:revision>
  <dcterms:created xsi:type="dcterms:W3CDTF">2015-05-09T23:14:45Z</dcterms:created>
  <dcterms:modified xsi:type="dcterms:W3CDTF">2015-05-17T15:20:27Z</dcterms:modified>
</cp:coreProperties>
</file>