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107F-1A84-4F2D-95E5-1B3E47B66ED1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7948-B0AE-4CF4-B015-C97371626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7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B107F-1A84-4F2D-95E5-1B3E47B66ED1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57948-B0AE-4CF4-B015-C97371626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3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smtClean="0">
                <a:solidFill>
                  <a:schemeClr val="bg1"/>
                </a:solidFill>
                <a:latin typeface="DFKai-SB" panose="03000509000000000000" pitchFamily="65" charset="-120"/>
                <a:ea typeface="全真顏體" panose="02010609000101010101" pitchFamily="49" charset="-120"/>
              </a:rPr>
              <a:t>我知誰掌管明仔載</a:t>
            </a:r>
            <a:endParaRPr lang="en-US" sz="6000" dirty="0">
              <a:solidFill>
                <a:schemeClr val="bg1"/>
              </a:solidFill>
              <a:latin typeface="DFKai-SB" panose="03000509000000000000" pitchFamily="65" charset="-120"/>
              <a:ea typeface="全真顏體" panose="02010609000101010101" pitchFamily="49" charset="-12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251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200" smtClean="0">
                <a:latin typeface="DFKai-SB" pitchFamily="65" charset="-120"/>
                <a:ea typeface="DFKai-SB" pitchFamily="65" charset="-120"/>
              </a:rPr>
              <a:t>我知誰掌管明仔載</a:t>
            </a:r>
            <a:r>
              <a:rPr lang="en-US" altLang="zh-TW" sz="3200" smtClean="0">
                <a:latin typeface="DFKai-SB" pitchFamily="65" charset="-120"/>
                <a:ea typeface="DFKai-SB" pitchFamily="65" charset="-120"/>
              </a:rPr>
              <a:t>(1/2)</a:t>
            </a:r>
            <a:endParaRPr lang="en-US" sz="3200" dirty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452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200" smtClean="0">
                <a:latin typeface="DFKai-SB" pitchFamily="65" charset="-120"/>
                <a:ea typeface="DFKai-SB" pitchFamily="65" charset="-120"/>
              </a:rPr>
              <a:t>我知誰掌管明仔載</a:t>
            </a:r>
            <a:r>
              <a:rPr lang="en-US" altLang="zh-TW" sz="3200" smtClean="0">
                <a:latin typeface="DFKai-SB" pitchFamily="65" charset="-120"/>
                <a:ea typeface="DFKai-SB" pitchFamily="65" charset="-120"/>
              </a:rPr>
              <a:t>(2/2)</a:t>
            </a:r>
            <a:endParaRPr lang="en-US" sz="3200" dirty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783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我知誰掌管明仔載</vt:lpstr>
      <vt:lpstr>我知誰掌管明仔載(1/2)</vt:lpstr>
      <vt:lpstr>我知誰掌管明仔載(2/2)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我知誰掌管明仔載</dc:title>
  <dc:creator>Tai</dc:creator>
  <cp:lastModifiedBy>Jonathan</cp:lastModifiedBy>
  <cp:revision>1</cp:revision>
  <dcterms:created xsi:type="dcterms:W3CDTF">2015-05-04T03:27:04Z</dcterms:created>
  <dcterms:modified xsi:type="dcterms:W3CDTF">2015-05-17T15:20:06Z</dcterms:modified>
</cp:coreProperties>
</file>