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6"/>
  </p:notesMasterIdLst>
  <p:handoutMasterIdLst>
    <p:handoutMasterId r:id="rId7"/>
  </p:handoutMasterIdLst>
  <p:sldIdLst>
    <p:sldId id="1269" r:id="rId2"/>
    <p:sldId id="1305" r:id="rId3"/>
    <p:sldId id="1303" r:id="rId4"/>
    <p:sldId id="1306" r:id="rId5"/>
  </p:sldIdLst>
  <p:sldSz cx="9144000" cy="6858000" type="screen4x3"/>
  <p:notesSz cx="7102475" cy="9388475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0000"/>
    <a:srgbClr val="333333"/>
    <a:srgbClr val="996600"/>
    <a:srgbClr val="996633"/>
    <a:srgbClr val="006699"/>
    <a:srgbClr val="9999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71" autoAdjust="0"/>
    <p:restoredTop sz="99031" autoAdjust="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24AFC79E-CE9C-46DB-A136-82CE00A29CA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3177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92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4237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459288"/>
            <a:ext cx="5207000" cy="422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9FCCBF6F-0C12-4F51-9898-08D92350BA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5773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15D5E-7723-4904-9C93-BF16B144405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012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9CC4D-6F9C-4DAA-ADB3-F347BF8A67A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74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55F0C-09D9-41B0-9225-F2E12398DE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367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A27D17F-9CC3-4A6C-BC80-51AB8D3391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530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8BA9B-8A29-4F8F-A1C7-856E7D8A4C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192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990F6228-FE9F-4F7B-AD1C-4E5CA7816BD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440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2DE6-DCE4-4D60-A948-E8DFF2B280B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531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62F9A-7887-42F3-AD02-8655777616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158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003DA-26A7-4724-86F2-C769167525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243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1EBB-717F-403B-ACD0-5C4C27BE85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651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920C9-7C39-44EE-8432-B87DE84DFA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977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7F7F7F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7F7F7F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F7F7F"/>
                </a:solidFill>
              </a:defRPr>
            </a:lvl1pPr>
          </a:lstStyle>
          <a:p>
            <a:fld id="{70D70ABE-2D5C-4A93-933E-E20A8E6B08D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9" r:id="rId2"/>
    <p:sldLayoutId id="2147483808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9" r:id="rId9"/>
    <p:sldLayoutId id="2147483805" r:id="rId10"/>
    <p:sldLayoutId id="214748380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微軟正黑體" pitchFamily="34" charset="-12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微軟正黑體" pitchFamily="34" charset="-12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微軟正黑體" pitchFamily="34" charset="-12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微軟正黑體" pitchFamily="34" charset="-12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68960"/>
            <a:ext cx="9144000" cy="792163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婦女會 獻詩</a:t>
            </a:r>
            <a:r>
              <a:rPr lang="en-US" altLang="zh-TW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-12700" y="1412875"/>
            <a:ext cx="9156700" cy="1296988"/>
          </a:xfrm>
        </p:spPr>
        <p:txBody>
          <a:bodyPr rtlCol="0">
            <a:normAutofit/>
          </a:bodyPr>
          <a:lstStyle/>
          <a:p>
            <a:pPr indent="-182880" algn="ctr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5400" b="1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4800" b="1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(1/3)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388" y="908050"/>
            <a:ext cx="8964612" cy="4679950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我心脫離俗情煩惱</a:t>
            </a: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閣通就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近天父面前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將心所愛祈禱無停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曾遇著災禍艱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難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祈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禱的時能得平安</a:t>
            </a: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閣我專心祈禱的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時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能互魔鬼及我相離</a:t>
            </a:r>
            <a:endParaRPr lang="zh-TW" altLang="en-US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(2/3)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388" y="908050"/>
            <a:ext cx="8964612" cy="4679950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祈禱的時此時極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好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父歡喜聽我祈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禱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萬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物主宰極其富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有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迫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切懇求祂就賞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賜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天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父教我及祂親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近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愛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我信靠受祂大恩</a:t>
            </a:r>
            <a:endParaRPr lang="en-US" altLang="zh-TW" sz="4400" spc="-300" dirty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今將逐項掛慮靠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祂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歡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喜聽候祈禱的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時</a:t>
            </a:r>
            <a:endParaRPr lang="zh-TW" altLang="en-US" sz="60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(3/3)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388" y="908050"/>
            <a:ext cx="8964612" cy="4679950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祈禱的時此時極好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互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我的心並無煩惱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盡一世人信這祈禱</a:t>
            </a:r>
            <a:r>
              <a:rPr lang="en-US" altLang="zh-TW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臨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終氣斷逐項攏好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彼時靈魂離開身軀</a:t>
            </a:r>
            <a:r>
              <a:rPr lang="en-US" altLang="zh-TW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就能見著疼我的主</a:t>
            </a: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無閣煩惱無閣傷悲</a:t>
            </a:r>
            <a:r>
              <a:rPr lang="en-US" altLang="zh-TW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永遠享受天堂福</a:t>
            </a:r>
            <a:r>
              <a:rPr lang="zh-TW" altLang="en-US" sz="4400" spc="-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氣</a:t>
            </a:r>
            <a:endParaRPr lang="en-US" altLang="zh-TW" sz="4400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182880" eaLnBrk="1" fontAlgn="auto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en-US" altLang="zh-TW" sz="4400" spc="-30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400" spc="-300" smtClean="0">
                <a:solidFill>
                  <a:schemeClr val="tx1">
                    <a:lumMod val="75000"/>
                    <a:lumOff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                        </a:t>
            </a:r>
            <a:endParaRPr lang="zh-TW" altLang="en-US" sz="4400" b="1" spc="-300" dirty="0" smtClean="0">
              <a:solidFill>
                <a:schemeClr val="tx1">
                  <a:lumMod val="75000"/>
                  <a:lumOff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15113</TotalTime>
  <Words>252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Times New Roman</vt:lpstr>
      <vt:lpstr>PMingLiU</vt:lpstr>
      <vt:lpstr>Arial</vt:lpstr>
      <vt:lpstr>Trebuchet MS</vt:lpstr>
      <vt:lpstr>微軟正黑體</vt:lpstr>
      <vt:lpstr>Georgia</vt:lpstr>
      <vt:lpstr>標楷體</vt:lpstr>
      <vt:lpstr>Wingdings</vt:lpstr>
      <vt:lpstr>Slipstream</vt:lpstr>
      <vt:lpstr>婦女會 獻詩 </vt:lpstr>
      <vt:lpstr>祈禱的時此時極好(1/3)</vt:lpstr>
      <vt:lpstr>祈禱的時此時極好(2/3)</vt:lpstr>
      <vt:lpstr>祈禱的時此時極好(3/3)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297 至大上帝願祢導我</dc:title>
  <dc:creator>Tai</dc:creator>
  <cp:lastModifiedBy>Jonathan</cp:lastModifiedBy>
  <cp:revision>826</cp:revision>
  <dcterms:created xsi:type="dcterms:W3CDTF">2005-02-27T07:43:32Z</dcterms:created>
  <dcterms:modified xsi:type="dcterms:W3CDTF">2015-05-24T14:57:51Z</dcterms:modified>
</cp:coreProperties>
</file>