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03028" r:id="rId1"/>
  </p:sldMasterIdLst>
  <p:notesMasterIdLst>
    <p:notesMasterId r:id="rId6"/>
  </p:notesMasterIdLst>
  <p:handoutMasterIdLst>
    <p:handoutMasterId r:id="rId7"/>
  </p:handoutMasterIdLst>
  <p:sldIdLst>
    <p:sldId id="5014" r:id="rId2"/>
    <p:sldId id="5015" r:id="rId3"/>
    <p:sldId id="5016" r:id="rId4"/>
    <p:sldId id="5017" r:id="rId5"/>
  </p:sldIdLst>
  <p:sldSz cx="9144000" cy="6858000" type="screen4x3"/>
  <p:notesSz cx="7077075" cy="9051925"/>
  <p:kinsoku lang="zh-CN" invalStChars="!),.:;?]}、。—ˇ¨〃々～‖…’”〕〉》」』〗】∶！＂＇），．：；？］｀｜｝·" invalEndChars="([{‘“〔〈《「『〖【（［｛．·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5pPr>
    <a:lvl6pPr marL="22860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6pPr>
    <a:lvl7pPr marL="27432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7pPr>
    <a:lvl8pPr marL="32004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8pPr>
    <a:lvl9pPr marL="36576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0010"/>
    <a:srgbClr val="660066"/>
    <a:srgbClr val="9E7800"/>
    <a:srgbClr val="000000"/>
    <a:srgbClr val="3A2C00"/>
    <a:srgbClr val="660033"/>
    <a:srgbClr val="CC3300"/>
    <a:srgbClr val="333399"/>
    <a:srgbClr val="000066"/>
    <a:srgbClr val="2F2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42" autoAdjust="0"/>
    <p:restoredTop sz="86290" autoAdjust="0"/>
  </p:normalViewPr>
  <p:slideViewPr>
    <p:cSldViewPr>
      <p:cViewPr>
        <p:scale>
          <a:sx n="50" d="100"/>
          <a:sy n="50" d="100"/>
        </p:scale>
        <p:origin x="-348" y="-102"/>
      </p:cViewPr>
      <p:guideLst>
        <p:guide orient="horz" pos="2069"/>
        <p:guide pos="2880"/>
      </p:guideLst>
    </p:cSldViewPr>
  </p:slideViewPr>
  <p:outlineViewPr>
    <p:cViewPr>
      <p:scale>
        <a:sx n="25" d="100"/>
        <a:sy n="25" d="100"/>
      </p:scale>
      <p:origin x="0" y="111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68" y="-96"/>
      </p:cViewPr>
      <p:guideLst>
        <p:guide orient="horz" pos="2851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34A080B2-50C1-4096-AC15-B271E4C989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8421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1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4763" y="677863"/>
            <a:ext cx="4529137" cy="3395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298950"/>
            <a:ext cx="5187950" cy="407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11743F91-4E02-475F-8708-50C1A7004B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5827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58F6-0D10-47F3-A1CD-1789B0BE36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DA50-5248-4A13-B121-A2273A4C74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83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0BB58F6-0D10-47F3-A1CD-1789B0BE3694}" type="datetimeFigureOut">
              <a:rPr kumimoji="0"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5/31/2015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CBEDA50-5248-4A13-B121-A2273A4C74D2}" type="slidenum">
              <a:rPr kumimoji="0"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50604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302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7200" smtClean="0">
                <a:solidFill>
                  <a:srgbClr val="002060"/>
                </a:solidFill>
                <a:latin typeface="DFKai-SB" pitchFamily="65" charset="-120"/>
                <a:ea typeface="全真顏體" panose="02010609000101010101" pitchFamily="49" charset="-120"/>
              </a:rPr>
              <a:t>來跟我</a:t>
            </a:r>
            <a:endParaRPr lang="en-US" sz="7200" dirty="0">
              <a:solidFill>
                <a:srgbClr val="002060"/>
              </a:solidFill>
              <a:latin typeface="DFKai-SB" pitchFamily="65" charset="-120"/>
              <a:ea typeface="全真顏體" panose="02010609000101010101" pitchFamily="49" charset="-12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80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聽見復活 救主啲叫</a:t>
            </a:r>
            <a:r>
              <a:rPr lang="en-US" altLang="zh-TW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來跟我</a:t>
            </a:r>
            <a:r>
              <a:rPr lang="en-US" altLang="zh-TW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來跟我</a:t>
            </a:r>
            <a:r>
              <a:rPr lang="en-US" altLang="zh-TW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來跟我</a:t>
            </a:r>
            <a:b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祂出大聲 通日啲叫</a:t>
            </a:r>
            <a:r>
              <a:rPr lang="en-US" altLang="zh-TW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來跟我</a:t>
            </a:r>
            <a:r>
              <a:rPr lang="en-US" altLang="zh-TW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來跟我</a:t>
            </a:r>
            <a:r>
              <a:rPr lang="en-US" altLang="zh-TW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來跟我</a:t>
            </a:r>
            <a:b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我行荊棘 路途無退</a:t>
            </a:r>
            <a:r>
              <a:rPr lang="en-US" altLang="zh-TW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為你釘死 佇十字架</a:t>
            </a:r>
            <a:r>
              <a:rPr lang="en-US" altLang="zh-TW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甘願受苦為你返債</a:t>
            </a:r>
            <a:r>
              <a:rPr lang="en-US" altLang="zh-TW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來跟我</a:t>
            </a:r>
            <a:r>
              <a:rPr lang="en-US" altLang="zh-TW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來跟我</a:t>
            </a:r>
            <a:r>
              <a:rPr lang="en-US" altLang="zh-TW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來跟我</a:t>
            </a:r>
            <a:endParaRPr lang="zh-TW" altLang="en-US" b="1" dirty="0" smtClean="0">
              <a:solidFill>
                <a:srgbClr val="003E6C"/>
              </a:solidFill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84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雖罔犯罪 我欲赦免</a:t>
            </a:r>
            <a:r>
              <a:rPr lang="en-US" altLang="zh-TW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來跟我</a:t>
            </a:r>
            <a:r>
              <a:rPr lang="en-US" altLang="zh-TW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來跟我</a:t>
            </a:r>
            <a:r>
              <a:rPr lang="en-US" altLang="zh-TW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來跟我</a:t>
            </a:r>
            <a:b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所有罪過 攏欲赦免</a:t>
            </a:r>
            <a:r>
              <a:rPr lang="en-US" altLang="zh-TW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來跟我</a:t>
            </a:r>
            <a:r>
              <a:rPr lang="en-US" altLang="zh-TW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來跟我</a:t>
            </a:r>
            <a:r>
              <a:rPr lang="en-US" altLang="zh-TW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來跟我</a:t>
            </a:r>
            <a:b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世間的疼 上帝無變</a:t>
            </a:r>
            <a:r>
              <a:rPr lang="en-US" altLang="zh-TW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逐時引導 卡贏試煉</a:t>
            </a:r>
            <a:b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主流寳血 賞賜恩典</a:t>
            </a:r>
            <a:r>
              <a:rPr lang="en-US" altLang="zh-TW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來跟我</a:t>
            </a:r>
            <a:r>
              <a:rPr lang="en-US" altLang="zh-TW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來跟我</a:t>
            </a:r>
            <a:r>
              <a:rPr lang="en-US" altLang="zh-TW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來跟我</a:t>
            </a:r>
            <a:endParaRPr lang="zh-TW" altLang="en-US" b="1" dirty="0" smtClean="0">
              <a:solidFill>
                <a:srgbClr val="003E6C"/>
              </a:solidFill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19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心神軟弱 互他勇健</a:t>
            </a:r>
            <a:r>
              <a:rPr lang="en-US" altLang="zh-TW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來跟我</a:t>
            </a:r>
            <a:r>
              <a:rPr lang="en-US" altLang="zh-TW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來跟我</a:t>
            </a:r>
            <a:r>
              <a:rPr lang="en-US" altLang="zh-TW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來跟我</a:t>
            </a:r>
            <a:b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你的重擔 我欲替擔</a:t>
            </a:r>
            <a:r>
              <a:rPr lang="en-US" altLang="zh-TW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來跟我</a:t>
            </a:r>
            <a:r>
              <a:rPr lang="en-US" altLang="zh-TW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來跟我</a:t>
            </a:r>
            <a:r>
              <a:rPr lang="en-US" altLang="zh-TW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來跟我</a:t>
            </a:r>
            <a:b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擒著佇我 攏免驚惶</a:t>
            </a:r>
            <a:r>
              <a:rPr lang="en-US" altLang="zh-TW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將來逐項 倚靠我成</a:t>
            </a:r>
            <a:r>
              <a:rPr lang="en-US" altLang="zh-TW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拭目屎導 你入天城</a:t>
            </a:r>
            <a:r>
              <a:rPr lang="en-US" altLang="zh-TW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來跟我</a:t>
            </a:r>
            <a:r>
              <a:rPr lang="en-US" altLang="zh-TW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來跟我</a:t>
            </a:r>
            <a:r>
              <a:rPr lang="en-US" altLang="zh-TW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b="1" smtClean="0">
                <a:solidFill>
                  <a:srgbClr val="003E6C"/>
                </a:solidFill>
                <a:latin typeface="DFKai-SB" pitchFamily="65" charset="-120"/>
                <a:ea typeface="DFKai-SB" pitchFamily="65" charset="-120"/>
              </a:rPr>
              <a:t>來跟我</a:t>
            </a:r>
            <a:endParaRPr lang="zh-TW" altLang="en-US" b="1" dirty="0" smtClean="0">
              <a:solidFill>
                <a:srgbClr val="003E6C"/>
              </a:solidFill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4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34635</TotalTime>
  <Words>27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4_Office Theme</vt:lpstr>
      <vt:lpstr>來跟我</vt:lpstr>
      <vt:lpstr>聽見復活 救主啲叫 來跟我, 來跟我, 來跟我 祂出大聲 通日啲叫 來跟我, 來跟我, 來跟我 我行荊棘 路途無退 為你釘死 佇十字架 甘願受苦為你返債 來跟我, 來跟我, 來跟我</vt:lpstr>
      <vt:lpstr>雖罔犯罪 我欲赦免 來跟我, 來跟我, 來跟我 所有罪過 攏欲赦免 來跟我, 來跟我, 來跟我 世間的疼 上帝無變 逐時引導 卡贏試煉 主流寳血 賞賜恩典 來跟我, 來跟我, 來跟我</vt:lpstr>
      <vt:lpstr>心神軟弱 互他勇健 來跟我, 來跟我, 來跟我 你的重擔 我欲替擔 來跟我, 來跟我, 來跟我 擒著佇我 攏免驚惶 將來逐項 倚靠我成 拭目屎導 你入天城 來跟我, 來跟我, 來跟我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08/22/2010 FPCOC Sunday Worship</dc:title>
  <dc:creator>tai</dc:creator>
  <cp:lastModifiedBy>Jonathan</cp:lastModifiedBy>
  <cp:revision>3803</cp:revision>
  <dcterms:created xsi:type="dcterms:W3CDTF">2005-02-27T07:43:32Z</dcterms:created>
  <dcterms:modified xsi:type="dcterms:W3CDTF">2015-05-31T14:48:15Z</dcterms:modified>
</cp:coreProperties>
</file>