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292" r:id="rId1"/>
  </p:sldMasterIdLst>
  <p:notesMasterIdLst>
    <p:notesMasterId r:id="rId5"/>
  </p:notesMasterIdLst>
  <p:handoutMasterIdLst>
    <p:handoutMasterId r:id="rId6"/>
  </p:handoutMasterIdLst>
  <p:sldIdLst>
    <p:sldId id="5068" r:id="rId2"/>
    <p:sldId id="5069" r:id="rId3"/>
    <p:sldId id="5070" r:id="rId4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010"/>
    <a:srgbClr val="000000"/>
    <a:srgbClr val="000066"/>
    <a:srgbClr val="660066"/>
    <a:srgbClr val="9E7800"/>
    <a:srgbClr val="3A2C00"/>
    <a:srgbClr val="660033"/>
    <a:srgbClr val="CC3300"/>
    <a:srgbClr val="333399"/>
    <a:srgbClr val="2F2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348" y="-102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C69E-8F8C-4560-887C-6CDAB0CA0082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078-29DA-43C8-ACFA-D0FE2E7BF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014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07F39-117E-4C91-BABD-185EB1EB0FAB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F2BBD-52EA-47A2-B8FF-51AB9EC3BF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058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3F43C-7F21-4D97-B80D-C72FA9225347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F7281-AC60-40EB-A980-9037666480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976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63E22-E39D-45D3-B35E-C203E752FBA9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4D25-E09A-47C1-A428-9BAA26193E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826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C7A8E-3C0A-450C-A84B-BD4FC05D9015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75F86-9F46-4995-A7A5-9B3EB32B07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407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6083-FFCB-48C2-9352-4B113845F655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96E2E-C88A-4D41-8541-E0F8BECAA9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278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FD1B-DBB6-40BC-9AAF-EE068F3CC449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711E1-076C-47D0-8FCB-FF41AD8661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582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925C-A98A-4F1F-BC95-B757551E45F7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E30DE-2344-499C-AE6E-609E553691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076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AAB9F-FB98-4741-97FA-9127BEE5E814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96777-D006-4680-8FE1-A3A6EBF0EA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105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C9F1E-6CFF-44E4-853C-49E7253D76C7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C343-46F0-4062-AAAA-A8CEABF5E3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838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E1BDC-B2BE-4547-876A-6B4C34AD2256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25C85-0EA4-4CE3-8260-C1E28C228E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627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1C01EF-7122-46AE-9BA4-3253D2FD5E99}" type="datetimeFigureOut">
              <a:rPr lang="zh-TW" altLang="en-US"/>
              <a:pPr>
                <a:defRPr/>
              </a:pPr>
              <a:t>2015/6/7</a:t>
            </a:fld>
            <a:endParaRPr lang="en-US" altLang="zh-TW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DE0A4F-E51C-4979-A624-03C87F5816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580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293" r:id="rId1"/>
    <p:sldLayoutId id="2147502294" r:id="rId2"/>
    <p:sldLayoutId id="2147502295" r:id="rId3"/>
    <p:sldLayoutId id="2147502296" r:id="rId4"/>
    <p:sldLayoutId id="2147502297" r:id="rId5"/>
    <p:sldLayoutId id="2147502298" r:id="rId6"/>
    <p:sldLayoutId id="2147502299" r:id="rId7"/>
    <p:sldLayoutId id="2147502300" r:id="rId8"/>
    <p:sldLayoutId id="2147502301" r:id="rId9"/>
    <p:sldLayoutId id="2147502302" r:id="rId10"/>
    <p:sldLayoutId id="21475023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3" name="Rectangle 5"/>
          <p:cNvSpPr>
            <a:spLocks noGrp="1" noRot="1" noChangeArrowheads="1"/>
          </p:cNvSpPr>
          <p:nvPr>
            <p:ph idx="1"/>
          </p:nvPr>
        </p:nvSpPr>
        <p:spPr>
          <a:xfrm>
            <a:off x="685800" y="685800"/>
            <a:ext cx="8001000" cy="5486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佇靑翠的草埔真</a:t>
            </a:r>
            <a:r>
              <a:rPr lang="zh-CN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媠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閣甜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蜜</a:t>
            </a:r>
            <a:endParaRPr lang="en-US" altLang="zh-TW" sz="48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佇清涼的水邊來洗厭倦的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腳天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有時來到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山嶺 日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頭照光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明</a:t>
            </a:r>
            <a:endParaRPr lang="en-US" altLang="zh-TW" sz="48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38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3" name="Rectangle 5"/>
          <p:cNvSpPr>
            <a:spLocks noGrp="1" noRot="1" noChangeArrowheads="1"/>
          </p:cNvSpPr>
          <p:nvPr>
            <p:ph idx="1"/>
          </p:nvPr>
        </p:nvSpPr>
        <p:spPr>
          <a:xfrm>
            <a:off x="685800" y="685800"/>
            <a:ext cx="8305800" cy="5486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有時來到山谷中經過黑暗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暝</a:t>
            </a:r>
            <a:endParaRPr lang="en-US" altLang="zh-TW" sz="48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有時過深溪，遇著大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水</a:t>
            </a:r>
            <a:endParaRPr lang="en-US" altLang="zh-TW" sz="48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遇著試煉，也靠主無礙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雖然有悲傷，主賜咱詩</a:t>
            </a: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歌</a:t>
            </a:r>
            <a:endParaRPr lang="en-US" altLang="zh-TW" sz="48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論佇暗時抑是佇日時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113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3" name="Rectangle 5"/>
          <p:cNvSpPr>
            <a:spLocks noGrp="1" noRot="1" noChangeArrowheads="1"/>
          </p:cNvSpPr>
          <p:nvPr>
            <p:ph idx="1"/>
          </p:nvPr>
        </p:nvSpPr>
        <p:spPr>
          <a:xfrm>
            <a:off x="685800" y="533400"/>
            <a:ext cx="8001000" cy="56388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雖然心內憂傷閣撒旦陷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害</a:t>
            </a:r>
            <a:endParaRPr lang="en-US" altLang="zh-TW" sz="44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</a:t>
            </a: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4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得著恩典得勝，拍贏咱對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敵</a:t>
            </a:r>
            <a:endParaRPr lang="en-US" altLang="zh-TW" sz="44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</a:t>
            </a: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父引導所疼子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兒</a:t>
            </a:r>
            <a:endParaRPr lang="en-US" sz="44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有時過深溪，遇著大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水</a:t>
            </a:r>
            <a:endParaRPr lang="en-US" altLang="zh-TW" sz="44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</a:t>
            </a: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遇著試煉，也靠主無礙</a:t>
            </a:r>
            <a:endParaRPr lang="en-US" sz="44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雖然有悲傷，主賜咱詩</a:t>
            </a: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歌</a:t>
            </a:r>
            <a:endParaRPr lang="en-US" altLang="zh-TW" sz="4400" b="1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4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</a:t>
            </a:r>
            <a:r>
              <a:rPr lang="zh-TW" altLang="en-US" sz="44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論佇暗時抑是佇日時</a:t>
            </a:r>
            <a:endParaRPr lang="en-US" sz="44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791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34794</TotalTime>
  <Words>201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8_預設簡報設計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3823</cp:revision>
  <dcterms:created xsi:type="dcterms:W3CDTF">2005-02-27T07:43:32Z</dcterms:created>
  <dcterms:modified xsi:type="dcterms:W3CDTF">2015-06-07T15:23:17Z</dcterms:modified>
</cp:coreProperties>
</file>