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3078" r:id="rId1"/>
  </p:sldMasterIdLst>
  <p:notesMasterIdLst>
    <p:notesMasterId r:id="rId7"/>
  </p:notesMasterIdLst>
  <p:handoutMasterIdLst>
    <p:handoutMasterId r:id="rId8"/>
  </p:handoutMasterIdLst>
  <p:sldIdLst>
    <p:sldId id="5099" r:id="rId2"/>
    <p:sldId id="5100" r:id="rId3"/>
    <p:sldId id="5101" r:id="rId4"/>
    <p:sldId id="5102" r:id="rId5"/>
    <p:sldId id="5103" r:id="rId6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00"/>
    <a:srgbClr val="100010"/>
    <a:srgbClr val="660066"/>
    <a:srgbClr val="9E7800"/>
    <a:srgbClr val="3A2C00"/>
    <a:srgbClr val="660033"/>
    <a:srgbClr val="CC3300"/>
    <a:srgbClr val="333399"/>
    <a:srgbClr val="2F2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348" y="-102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F698-D336-431B-A79A-C1ECEF5EB0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7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1C4E-EEC5-444E-AE96-0605405D92F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1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C68B-B570-46DE-97FE-8959F8274EB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1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C88E-E2E1-4F2F-B1F7-D875F8CEA30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6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A259-3046-400C-A6CE-1C90145827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9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191E-F702-4200-BAC1-0BAB5632197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3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C243-CA6F-447B-897C-71C9006EB7E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D428-B7D7-44D4-A9A5-BAD0A27E791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6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AC7E-42DC-4B18-BD8E-33FCB05A9DA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7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181D-E2CB-47C2-B4AC-681450070A3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0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B6724-F4A7-43BE-AE35-04C5F0A85FF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3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6F056535-EA54-444E-B611-E2B1B1EEB6C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6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3079" r:id="rId1"/>
    <p:sldLayoutId id="2147503080" r:id="rId2"/>
    <p:sldLayoutId id="2147503081" r:id="rId3"/>
    <p:sldLayoutId id="2147503082" r:id="rId4"/>
    <p:sldLayoutId id="2147503083" r:id="rId5"/>
    <p:sldLayoutId id="2147503084" r:id="rId6"/>
    <p:sldLayoutId id="2147503085" r:id="rId7"/>
    <p:sldLayoutId id="2147503086" r:id="rId8"/>
    <p:sldLayoutId id="2147503087" r:id="rId9"/>
    <p:sldLayoutId id="2147503088" r:id="rId10"/>
    <p:sldLayoutId id="21475030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8992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971800"/>
            <a:ext cx="4038600" cy="1470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zh-TW" altLang="en-US" b="1" dirty="0" smtClean="0">
                <a:solidFill>
                  <a:srgbClr val="000066"/>
                </a:solidFill>
                <a:latin typeface="DFKai-SB" pitchFamily="65" charset="-120"/>
                <a:ea typeface="DFKai-SB" pitchFamily="65" charset="-120"/>
              </a:rPr>
              <a:t>聖歌隊 獻詩</a:t>
            </a:r>
            <a:endParaRPr lang="en-US" b="1" dirty="0">
              <a:solidFill>
                <a:srgbClr val="000066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47800"/>
            <a:ext cx="3505200" cy="1066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zh-TW" altLang="en-US" sz="6000" b="1" dirty="0" smtClean="0">
                <a:solidFill>
                  <a:srgbClr val="000066"/>
                </a:solidFill>
                <a:latin typeface="DFKai-SB" pitchFamily="65" charset="-120"/>
                <a:ea typeface="DFKai-SB" pitchFamily="65" charset="-120"/>
              </a:rPr>
              <a:t>充滿我</a:t>
            </a:r>
          </a:p>
          <a:p>
            <a:endParaRPr lang="en-US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6200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19800"/>
            <a:ext cx="2209800" cy="6096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充滿我</a:t>
            </a: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(1/4)</a:t>
            </a:r>
            <a:endParaRPr lang="zh-TW" altLang="en-US" sz="20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391400" cy="47244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充滿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充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滿我</a:t>
            </a:r>
            <a:b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用祢聖神充滿我</a:t>
            </a:r>
            <a:b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像鴿仔對天降</a:t>
            </a:r>
            <a:b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請用疼充滿我</a:t>
            </a:r>
            <a:b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聖神請祢充滿我</a:t>
            </a:r>
          </a:p>
        </p:txBody>
      </p:sp>
    </p:spTree>
    <p:extLst>
      <p:ext uri="{BB962C8B-B14F-4D97-AF65-F5344CB8AC3E}">
        <p14:creationId xmlns:p14="http://schemas.microsoft.com/office/powerpoint/2010/main" val="9258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6200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19800"/>
            <a:ext cx="2209800" cy="6096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充滿我</a:t>
            </a: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(2/4)</a:t>
            </a:r>
            <a:endParaRPr lang="zh-TW" altLang="en-US" sz="20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48006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充滿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充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滿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充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滿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充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滿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請祢用聖神充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滿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（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哦充滿）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來除去我的罪乎我心神換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新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救主請祢充滿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endParaRPr lang="zh-TW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70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6200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19800"/>
            <a:ext cx="2209800" cy="6096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充滿我</a:t>
            </a: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(3/4)</a:t>
            </a:r>
            <a:endParaRPr lang="zh-TW" altLang="en-US" sz="20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001000" cy="47244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救主請祢除去我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罪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此時請祢乎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我完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全清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心</a:t>
            </a:r>
            <a:r>
              <a:rPr lang="en-US" altLang="zh-TW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助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我純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潔又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求祢此時充滿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充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滿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充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滿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充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滿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充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滿我</a:t>
            </a:r>
          </a:p>
        </p:txBody>
      </p:sp>
    </p:spTree>
    <p:extLst>
      <p:ext uri="{BB962C8B-B14F-4D97-AF65-F5344CB8AC3E}">
        <p14:creationId xmlns:p14="http://schemas.microsoft.com/office/powerpoint/2010/main" val="11654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59377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19800"/>
            <a:ext cx="2209800" cy="6096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充滿我</a:t>
            </a: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(4/4)</a:t>
            </a:r>
            <a:endParaRPr lang="zh-TW" altLang="en-US" sz="20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763000" cy="4648200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用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祢聖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神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充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滿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充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滿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願我一切所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行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表明對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祢的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疼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請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祢充滿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哦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請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祢充滿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哦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求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祢此時充滿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    聖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神求祢充滿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Amen</a:t>
            </a:r>
            <a:endParaRPr lang="en-US" altLang="zh-TW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7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34863</TotalTime>
  <Words>66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1_預設簡報設計</vt:lpstr>
      <vt:lpstr>聖歌隊 獻詩</vt:lpstr>
      <vt:lpstr>充滿我,充滿我 用祢聖神充滿我 像鴿仔對天降 請用疼充滿我 聖神請祢充滿我</vt:lpstr>
      <vt:lpstr>充滿我,充滿我 充滿我,充滿我 請祢用聖神充滿 （哦充滿）我 來除去我的罪乎我心神換新 救主請祢充滿我</vt:lpstr>
      <vt:lpstr>救主請祢除去我罪 此時請祢乎我完全清心 助我純潔又求祢此時充滿我  充滿我,充滿我 充滿我,充滿我</vt:lpstr>
      <vt:lpstr>用祢聖神,充滿我,充滿我 願我一切所行 表明對祢的疼 請祢充滿我 哦,請祢充滿我 哦,求祢此時充滿我      聖神求祢充滿我 Amen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3833</cp:revision>
  <dcterms:created xsi:type="dcterms:W3CDTF">2005-02-27T07:43:32Z</dcterms:created>
  <dcterms:modified xsi:type="dcterms:W3CDTF">2015-06-23T04:16:50Z</dcterms:modified>
</cp:coreProperties>
</file>