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4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AC0B-5346-47E1-9FCA-8BEE7072AF4B}" type="datetimeFigureOut">
              <a:rPr lang="en-US" smtClean="0"/>
              <a:t>6/28/2015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A4F2-4D7B-415F-A799-FC1B8D85FE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922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AC0B-5346-47E1-9FCA-8BEE7072AF4B}" type="datetimeFigureOut">
              <a:rPr lang="en-US" smtClean="0"/>
              <a:t>6/28/2015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A4F2-4D7B-415F-A799-FC1B8D85FE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329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AC0B-5346-47E1-9FCA-8BEE7072AF4B}" type="datetimeFigureOut">
              <a:rPr lang="en-US" smtClean="0"/>
              <a:t>6/28/2015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A4F2-4D7B-415F-A799-FC1B8D85FE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787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AC0B-5346-47E1-9FCA-8BEE7072AF4B}" type="datetimeFigureOut">
              <a:rPr lang="en-US" smtClean="0"/>
              <a:t>6/28/2015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A4F2-4D7B-415F-A799-FC1B8D85FE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50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AC0B-5346-47E1-9FCA-8BEE7072AF4B}" type="datetimeFigureOut">
              <a:rPr lang="en-US" smtClean="0"/>
              <a:t>6/28/2015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A4F2-4D7B-415F-A799-FC1B8D85FE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966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AC0B-5346-47E1-9FCA-8BEE7072AF4B}" type="datetimeFigureOut">
              <a:rPr lang="en-US" smtClean="0"/>
              <a:t>6/28/2015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A4F2-4D7B-415F-A799-FC1B8D85FE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68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AC0B-5346-47E1-9FCA-8BEE7072AF4B}" type="datetimeFigureOut">
              <a:rPr lang="en-US" smtClean="0"/>
              <a:t>6/28/2015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A4F2-4D7B-415F-A799-FC1B8D85FE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86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AC0B-5346-47E1-9FCA-8BEE7072AF4B}" type="datetimeFigureOut">
              <a:rPr lang="en-US" smtClean="0"/>
              <a:t>6/28/2015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A4F2-4D7B-415F-A799-FC1B8D85FE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18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AC0B-5346-47E1-9FCA-8BEE7072AF4B}" type="datetimeFigureOut">
              <a:rPr lang="en-US" smtClean="0"/>
              <a:t>6/28/2015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A4F2-4D7B-415F-A799-FC1B8D85FE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788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AC0B-5346-47E1-9FCA-8BEE7072AF4B}" type="datetimeFigureOut">
              <a:rPr lang="en-US" smtClean="0"/>
              <a:t>6/28/2015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A4F2-4D7B-415F-A799-FC1B8D85FE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722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EAC0B-5346-47E1-9FCA-8BEE7072AF4B}" type="datetimeFigureOut">
              <a:rPr lang="en-US" smtClean="0"/>
              <a:t>6/28/2015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A4F2-4D7B-415F-A799-FC1B8D85FE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07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EAC0B-5346-47E1-9FCA-8BEE7072AF4B}" type="datetimeFigureOut">
              <a:rPr lang="en-US" smtClean="0"/>
              <a:t>6/28/2015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8A4F2-4D7B-415F-A799-FC1B8D85FE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820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3400" y="1828800"/>
            <a:ext cx="8382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主啊，我主，祢的名何其美，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祢的名何其美在全地面，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祢將祢的榮耀彰顯於天，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祢將祢的榮耀彰顯於天，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主啊，我主，祢的名何其美，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祢的聖名是何其美在全地面</a:t>
            </a:r>
            <a:r>
              <a:rPr 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664535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46364" y="152400"/>
            <a:ext cx="8001000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當我觀看宇宙萬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物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親手創造祢永遠命定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人算得什麼祢竟然顧念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他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差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遣獨生子降世來拯救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他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當我觀看宇宙萬物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祢親手創造祢永遠命定</a:t>
            </a:r>
            <a:endParaRPr lang="en-US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人算得什麼祢竟然顧念他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差遣獨生子降世來拯救他</a:t>
            </a:r>
            <a:endParaRPr lang="en-US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人算得什麼祢竟然顧念他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545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04800" y="457199"/>
            <a:ext cx="8382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主啊，我主，祢的名何其美，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祢的名何其美在全地面，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祢將祢的榮耀彰顯於天，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祢將祢的榮耀彰顯於天，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主啊，我主，祢的名何其美，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祢的聖名是何其美在全地面</a:t>
            </a:r>
            <a:r>
              <a:rPr 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734519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235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Wenwen</dc:creator>
  <cp:lastModifiedBy>Jonathan</cp:lastModifiedBy>
  <cp:revision>3</cp:revision>
  <dcterms:created xsi:type="dcterms:W3CDTF">2015-06-28T03:14:20Z</dcterms:created>
  <dcterms:modified xsi:type="dcterms:W3CDTF">2015-06-28T14:54:39Z</dcterms:modified>
</cp:coreProperties>
</file>