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502956" r:id="rId1"/>
  </p:sldMasterIdLst>
  <p:notesMasterIdLst>
    <p:notesMasterId r:id="rId6"/>
  </p:notesMasterIdLst>
  <p:handoutMasterIdLst>
    <p:handoutMasterId r:id="rId7"/>
  </p:handoutMasterIdLst>
  <p:sldIdLst>
    <p:sldId id="5051" r:id="rId2"/>
    <p:sldId id="5052" r:id="rId3"/>
    <p:sldId id="5053" r:id="rId4"/>
    <p:sldId id="5054" r:id="rId5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99CC"/>
    <a:srgbClr val="100010"/>
    <a:srgbClr val="660066"/>
    <a:srgbClr val="9E7800"/>
    <a:srgbClr val="3A2C00"/>
    <a:srgbClr val="660033"/>
    <a:srgbClr val="CC3300"/>
    <a:srgbClr val="3333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42" autoAdjust="0"/>
    <p:restoredTop sz="86290" autoAdjust="0"/>
  </p:normalViewPr>
  <p:slideViewPr>
    <p:cSldViewPr>
      <p:cViewPr>
        <p:scale>
          <a:sx n="50" d="100"/>
          <a:sy n="50" d="100"/>
        </p:scale>
        <p:origin x="-348" y="-102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3F698-D336-431B-A79A-C1ECEF5EB08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477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21C4E-EEC5-444E-AE96-0605405D92F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37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EC68B-B570-46DE-97FE-8959F8274EB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886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CC88E-E2E1-4F2F-B1F7-D875F8CEA30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874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6A259-3046-400C-A6CE-1C9014582706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531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2191E-F702-4200-BAC1-0BAB56321977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093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BC243-CA6F-447B-897C-71C9006EB7E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971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CD428-B7D7-44D4-A9A5-BAD0A27E791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407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9AC7E-42DC-4B18-BD8E-33FCB05A9DA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262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A181D-E2CB-47C2-B4AC-681450070A3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656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B6724-F4A7-43BE-AE35-04C5F0A85FF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6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6F056535-EA54-444E-B611-E2B1B1EEB6C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985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502957" r:id="rId1"/>
    <p:sldLayoutId id="2147502958" r:id="rId2"/>
    <p:sldLayoutId id="2147502959" r:id="rId3"/>
    <p:sldLayoutId id="2147502960" r:id="rId4"/>
    <p:sldLayoutId id="2147502961" r:id="rId5"/>
    <p:sldLayoutId id="2147502962" r:id="rId6"/>
    <p:sldLayoutId id="2147502963" r:id="rId7"/>
    <p:sldLayoutId id="2147502964" r:id="rId8"/>
    <p:sldLayoutId id="2147502965" r:id="rId9"/>
    <p:sldLayoutId id="2147502966" r:id="rId10"/>
    <p:sldLayoutId id="21475029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新細明體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新細明體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新細明體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新細明體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新細明體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新細明體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457200" y="274638"/>
            <a:ext cx="8382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新細明體" pitchFamily="18" charset="-12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zh-TW" altLang="en-US" sz="3600" b="1" u="dbl" kern="0" dirty="0" smtClean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永活的主</a:t>
            </a:r>
            <a:r>
              <a:rPr lang="en-US" altLang="zh-TW" sz="3600" b="1" u="dbl" kern="0" dirty="0" smtClean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(1-4)</a:t>
            </a:r>
            <a:endParaRPr lang="en-US" sz="3600" b="1" kern="0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4800" y="846138"/>
            <a:ext cx="8839200" cy="479266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0000"/>
                </a:solidFill>
              </a:rPr>
              <a:t> </a:t>
            </a:r>
          </a:p>
          <a:p>
            <a:pPr algn="ctr">
              <a:buNone/>
            </a:pPr>
            <a:r>
              <a:rPr lang="zh-TW" altLang="en-US" sz="54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我主活佇清靜山谷</a:t>
            </a:r>
          </a:p>
          <a:p>
            <a:pPr algn="ctr">
              <a:buNone/>
            </a:pPr>
            <a:r>
              <a:rPr lang="zh-TW" altLang="en-US" sz="54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祂活佇大海的深淵</a:t>
            </a:r>
          </a:p>
          <a:p>
            <a:pPr algn="ctr">
              <a:buNone/>
            </a:pPr>
            <a:r>
              <a:rPr lang="zh-TW" altLang="en-US" sz="54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我主活佇高山峻嶺頂面</a:t>
            </a:r>
          </a:p>
          <a:p>
            <a:pPr algn="ctr">
              <a:buNone/>
            </a:pPr>
            <a:r>
              <a:rPr lang="zh-TW" altLang="en-US" sz="54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猶擱活佇我的心中</a:t>
            </a:r>
          </a:p>
          <a:p>
            <a:pPr>
              <a:buNone/>
            </a:pPr>
            <a:r>
              <a:rPr lang="en-US" altLang="zh-TW" b="1" dirty="0" smtClean="0">
                <a:solidFill>
                  <a:srgbClr val="000000"/>
                </a:solidFill>
              </a:rPr>
              <a:t> 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32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457200" y="274638"/>
            <a:ext cx="8382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新細明體" pitchFamily="18" charset="-12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zh-TW" altLang="en-US" sz="3600" b="1" u="dbl" kern="0" dirty="0" smtClean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永活的主</a:t>
            </a:r>
            <a:r>
              <a:rPr lang="en-US" altLang="zh-TW" sz="3600" b="1" u="dbl" kern="0" dirty="0" smtClean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(2-4)</a:t>
            </a:r>
            <a:endParaRPr lang="en-US" sz="3600" b="1" kern="0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4800" y="846138"/>
            <a:ext cx="8839200" cy="479266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5400" b="1" dirty="0">
                <a:solidFill>
                  <a:srgbClr val="000000"/>
                </a:solidFill>
              </a:rPr>
              <a:t> </a:t>
            </a:r>
            <a:r>
              <a:rPr lang="zh-TW" altLang="en-US" sz="5400" b="1" dirty="0" smtClean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我</a:t>
            </a:r>
            <a:r>
              <a:rPr lang="zh-TW" altLang="en-US" sz="54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主運行佇奇妙中</a:t>
            </a:r>
          </a:p>
          <a:p>
            <a:pPr algn="ctr">
              <a:buNone/>
            </a:pPr>
            <a:r>
              <a:rPr lang="zh-TW" altLang="en-US" sz="54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祂運行佇曠野中</a:t>
            </a:r>
          </a:p>
          <a:p>
            <a:pPr algn="ctr">
              <a:buNone/>
            </a:pPr>
            <a:r>
              <a:rPr lang="zh-TW" altLang="en-US" sz="54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我主運行佇貧賤卑微中</a:t>
            </a:r>
          </a:p>
          <a:p>
            <a:pPr algn="ctr">
              <a:buNone/>
            </a:pPr>
            <a:r>
              <a:rPr lang="zh-TW" altLang="en-US" sz="54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祂運行佇我的心中</a:t>
            </a:r>
          </a:p>
          <a:p>
            <a:pPr>
              <a:buNone/>
            </a:pPr>
            <a:r>
              <a:rPr lang="en-US" altLang="zh-TW" sz="5400" b="1" dirty="0">
                <a:solidFill>
                  <a:srgbClr val="000000"/>
                </a:solidFill>
              </a:rPr>
              <a:t> </a:t>
            </a:r>
            <a:endParaRPr lang="en-US" sz="54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25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457200" y="274638"/>
            <a:ext cx="8382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新細明體" pitchFamily="18" charset="-12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zh-TW" altLang="en-US" sz="3600" b="1" u="dbl" kern="0" dirty="0" smtClean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永活的主</a:t>
            </a:r>
            <a:r>
              <a:rPr lang="en-US" altLang="zh-TW" sz="3600" b="1" u="dbl" kern="0" dirty="0" smtClean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(3-4)</a:t>
            </a:r>
            <a:endParaRPr lang="en-US" sz="3600" b="1" kern="0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4800" y="846138"/>
            <a:ext cx="8839200" cy="479266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5400" b="1" dirty="0">
                <a:solidFill>
                  <a:srgbClr val="000000"/>
                </a:solidFill>
              </a:rPr>
              <a:t> </a:t>
            </a:r>
            <a:r>
              <a:rPr lang="zh-TW" altLang="en-US" sz="5400" b="1" dirty="0" smtClean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我</a:t>
            </a:r>
            <a:r>
              <a:rPr lang="zh-TW" altLang="en-US" sz="54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主活佇老母心中</a:t>
            </a:r>
          </a:p>
          <a:p>
            <a:pPr algn="ctr">
              <a:buNone/>
            </a:pPr>
            <a:r>
              <a:rPr lang="zh-TW" altLang="en-US" sz="54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祂感動強壯有能的</a:t>
            </a:r>
          </a:p>
          <a:p>
            <a:pPr algn="ctr">
              <a:buNone/>
            </a:pPr>
            <a:r>
              <a:rPr lang="zh-TW" altLang="en-US" sz="54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我主感動勇壯與軟茈的人</a:t>
            </a:r>
          </a:p>
          <a:p>
            <a:pPr algn="ctr">
              <a:buNone/>
            </a:pPr>
            <a:r>
              <a:rPr lang="zh-TW" altLang="en-US" sz="54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我主運行佇我心中</a:t>
            </a:r>
          </a:p>
          <a:p>
            <a:pPr>
              <a:buNone/>
            </a:pPr>
            <a:r>
              <a:rPr lang="en-US" altLang="zh-TW" sz="5400" b="1" dirty="0">
                <a:solidFill>
                  <a:srgbClr val="000000"/>
                </a:solidFill>
              </a:rPr>
              <a:t> </a:t>
            </a:r>
            <a:endParaRPr lang="en-US" sz="54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457200" y="274638"/>
            <a:ext cx="8382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新細明體" pitchFamily="18" charset="-12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zh-TW" altLang="en-US" sz="3600" b="1" u="dbl" kern="0" dirty="0" smtClean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永活的主</a:t>
            </a:r>
            <a:r>
              <a:rPr lang="en-US" altLang="zh-TW" sz="3600" b="1" u="dbl" kern="0" dirty="0" smtClean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(4-4)</a:t>
            </a:r>
            <a:endParaRPr lang="en-US" sz="3600" b="1" kern="0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4800" y="846138"/>
            <a:ext cx="8839200" cy="479266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5400" b="1" dirty="0">
                <a:solidFill>
                  <a:srgbClr val="000000"/>
                </a:solidFill>
              </a:rPr>
              <a:t> </a:t>
            </a:r>
            <a:r>
              <a:rPr lang="zh-TW" altLang="en-US" sz="5400" b="1" dirty="0" smtClean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我</a:t>
            </a:r>
            <a:r>
              <a:rPr lang="zh-TW" altLang="en-US" sz="54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主活到永永遠遠</a:t>
            </a:r>
          </a:p>
          <a:p>
            <a:pPr algn="ctr">
              <a:buNone/>
            </a:pPr>
            <a:r>
              <a:rPr lang="zh-TW" altLang="en-US" sz="54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祂活而且賜我活命</a:t>
            </a:r>
          </a:p>
          <a:p>
            <a:pPr algn="ctr">
              <a:buNone/>
            </a:pPr>
            <a:r>
              <a:rPr lang="zh-TW" altLang="en-US" sz="54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我主永活運行互我活命</a:t>
            </a:r>
          </a:p>
          <a:p>
            <a:pPr algn="ctr">
              <a:buNone/>
            </a:pPr>
            <a:r>
              <a:rPr lang="zh-TW" altLang="en-US" sz="54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祂活甚至活著到永遠</a:t>
            </a:r>
          </a:p>
          <a:p>
            <a:pPr algn="ctr">
              <a:buNone/>
            </a:pPr>
            <a:r>
              <a:rPr lang="zh-TW" altLang="en-US" sz="5400" b="1" dirty="0">
                <a:solidFill>
                  <a:srgbClr val="000000"/>
                </a:solidFill>
                <a:latin typeface="DFKai-SB" pitchFamily="65" charset="-120"/>
                <a:ea typeface="DFKai-SB" pitchFamily="65" charset="-120"/>
              </a:rPr>
              <a:t>直到永遠，祂活直到永遠</a:t>
            </a:r>
          </a:p>
        </p:txBody>
      </p:sp>
    </p:spTree>
    <p:extLst>
      <p:ext uri="{BB962C8B-B14F-4D97-AF65-F5344CB8AC3E}">
        <p14:creationId xmlns:p14="http://schemas.microsoft.com/office/powerpoint/2010/main" val="62957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預設簡報設計">
  <a:themeElements>
    <a:clrScheme name="預設簡報設計 3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45791" dir="2021404" algn="ctr" rotWithShape="0">
            <a:srgbClr val="000000"/>
          </a:outerShdw>
        </a:effectLst>
      </a:spPr>
      <a:bodyPr vert="horz" wrap="square" lIns="91430" tIns="45715" rIns="91430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2395538" algn="l"/>
          </a:tabLst>
          <a:defRPr kumimoji="1" lang="zh-TW" altLang="en-US" sz="60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全真楷書" pitchFamily="49" charset="-120"/>
            <a:ea typeface="全真楷書" pitchFamily="49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45791" dir="2021404" algn="ctr" rotWithShape="0">
            <a:srgbClr val="000000"/>
          </a:outerShdw>
        </a:effectLst>
      </a:spPr>
      <a:bodyPr vert="horz" wrap="square" lIns="91430" tIns="45715" rIns="91430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2395538" algn="l"/>
          </a:tabLst>
          <a:defRPr kumimoji="1" lang="zh-TW" altLang="en-US" sz="60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全真楷書" pitchFamily="49" charset="-120"/>
            <a:ea typeface="全真楷書" pitchFamily="49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34967</TotalTime>
  <Words>28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1_預設簡報設計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tai</dc:creator>
  <cp:lastModifiedBy>Jonathan</cp:lastModifiedBy>
  <cp:revision>3824</cp:revision>
  <dcterms:created xsi:type="dcterms:W3CDTF">2005-02-27T07:43:32Z</dcterms:created>
  <dcterms:modified xsi:type="dcterms:W3CDTF">2015-07-08T14:14:10Z</dcterms:modified>
</cp:coreProperties>
</file>