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523" r:id="rId1"/>
  </p:sldMasterIdLst>
  <p:notesMasterIdLst>
    <p:notesMasterId r:id="rId6"/>
  </p:notesMasterIdLst>
  <p:handoutMasterIdLst>
    <p:handoutMasterId r:id="rId7"/>
  </p:handoutMasterIdLst>
  <p:sldIdLst>
    <p:sldId id="3179" r:id="rId2"/>
    <p:sldId id="3180" r:id="rId3"/>
    <p:sldId id="3181" r:id="rId4"/>
    <p:sldId id="3182" r:id="rId5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0000FF"/>
    <a:srgbClr val="FFFF00"/>
    <a:srgbClr val="FFFFFF"/>
    <a:srgbClr val="0000CC"/>
    <a:srgbClr val="080808"/>
    <a:srgbClr val="BE129D"/>
    <a:srgbClr val="CC6600"/>
    <a:srgbClr val="3D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09" autoAdjust="0"/>
    <p:restoredTop sz="86290" autoAdjust="0"/>
  </p:normalViewPr>
  <p:slideViewPr>
    <p:cSldViewPr>
      <p:cViewPr>
        <p:scale>
          <a:sx n="39" d="100"/>
          <a:sy n="39" d="100"/>
        </p:scale>
        <p:origin x="-408" y="-34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1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4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3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6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574-07BE-413C-9518-E49594F2E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30E-6C10-4387-951A-457C20973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E53574-07BE-413C-9518-E49594F2E605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7/11/2015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C7E30E-6C10-4387-951A-457C20973A2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995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524" r:id="rId1"/>
    <p:sldLayoutId id="2147498525" r:id="rId2"/>
    <p:sldLayoutId id="2147498526" r:id="rId3"/>
    <p:sldLayoutId id="2147498527" r:id="rId4"/>
    <p:sldLayoutId id="2147498528" r:id="rId5"/>
    <p:sldLayoutId id="2147498529" r:id="rId6"/>
    <p:sldLayoutId id="2147498530" r:id="rId7"/>
    <p:sldLayoutId id="2147498531" r:id="rId8"/>
    <p:sldLayoutId id="2147498532" r:id="rId9"/>
    <p:sldLayoutId id="2147498533" r:id="rId10"/>
    <p:sldLayoutId id="21474985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6773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65532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6C31"/>
                </a:solidFill>
                <a:latin typeface="DFKai-SB" pitchFamily="65" charset="-120"/>
                <a:ea typeface="DFKai-SB" pitchFamily="65" charset="-120"/>
              </a:rPr>
              <a:t>溫柔的聲</a:t>
            </a:r>
            <a:endParaRPr lang="en-US" sz="6000" dirty="0">
              <a:solidFill>
                <a:srgbClr val="006C3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9886"/>
            <a:ext cx="6553200" cy="1752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6C31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  <a:endParaRPr lang="en-US" sz="4000" dirty="0">
              <a:solidFill>
                <a:srgbClr val="006C3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67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9144000" cy="889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zh-TW" altLang="en-US" sz="2800" dirty="0" smtClean="0">
                <a:solidFill>
                  <a:srgbClr val="0070C0"/>
                </a:solidFill>
                <a:latin typeface="DFKai-SB" pitchFamily="65" charset="-120"/>
                <a:ea typeface="DFKai-SB" pitchFamily="65" charset="-120"/>
              </a:rPr>
              <a:t>溫柔的聲</a:t>
            </a:r>
            <a:r>
              <a:rPr lang="en-US" altLang="zh-TW" sz="2800" dirty="0" smtClean="0">
                <a:solidFill>
                  <a:srgbClr val="0070C0"/>
                </a:solidFill>
                <a:latin typeface="DFKai-SB" pitchFamily="65" charset="-120"/>
                <a:ea typeface="DFKai-SB" pitchFamily="65" charset="-120"/>
              </a:rPr>
              <a:t>(1/3)</a:t>
            </a:r>
            <a:endParaRPr lang="en-US" sz="2800" dirty="0">
              <a:solidFill>
                <a:srgbClr val="0070C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762000"/>
            <a:ext cx="9448800" cy="556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遠遠生命的聲音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那是溫柔的聲啲叫你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通放落你的苦悶 來找我通得著安息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帶你的驚惶及病痛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也帶你的受氣及掛慮”</a:t>
            </a: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你豈有聽耶穌的聲 溫柔叫你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“來就近我</a:t>
            </a:r>
            <a:r>
              <a:rPr lang="en-US" altLang="zh-TW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685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9144000" cy="889000"/>
          </a:xfrm>
        </p:spPr>
        <p:txBody>
          <a:bodyPr>
            <a:normAutofit/>
          </a:bodyPr>
          <a:lstStyle/>
          <a:p>
            <a:pPr algn="r"/>
            <a:r>
              <a:rPr lang="zh-TW" altLang="en-US" sz="2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溫柔的聲</a:t>
            </a:r>
            <a:r>
              <a:rPr lang="en-US" altLang="zh-TW" sz="2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(2/3)</a:t>
            </a:r>
            <a:endParaRPr lang="en-US" sz="28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6400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極溫柔和諧的聲 溫柔的話了解你心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你是我所疼的子</a:t>
            </a:r>
            <a:endParaRPr lang="en-US" altLang="zh-TW" sz="44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來找我通得著安息</a:t>
            </a:r>
            <a:r>
              <a:rPr lang="en-US" altLang="zh-TW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帶你苦悶及不安</a:t>
            </a:r>
            <a:endParaRPr lang="en-US" altLang="zh-TW" sz="44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也帶你的傷心及悲哀”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你豈有聽耶穌的聲 溫柔啲叫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“來就近我</a:t>
            </a:r>
            <a:r>
              <a:rPr lang="en-US" altLang="zh-TW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”</a:t>
            </a: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3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9144000" cy="889000"/>
          </a:xfrm>
        </p:spPr>
        <p:txBody>
          <a:bodyPr>
            <a:normAutofit/>
          </a:bodyPr>
          <a:lstStyle/>
          <a:p>
            <a:pPr algn="r"/>
            <a:r>
              <a:rPr lang="zh-TW" altLang="en-US" sz="2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溫柔的聲</a:t>
            </a:r>
            <a:r>
              <a:rPr lang="en-US" altLang="zh-TW" sz="2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(3/3)</a:t>
            </a:r>
            <a:endParaRPr lang="en-US" sz="28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5105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極溫柔疼痛的聲</a:t>
            </a:r>
            <a:endParaRPr lang="en-US" altLang="zh-TW" sz="44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溫柔的話 慈悲憐憫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你是我所疼的子</a:t>
            </a:r>
            <a:endParaRPr lang="en-US" altLang="zh-TW" sz="44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來找我 通得著安息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pPr algn="r"/>
            <a:r>
              <a:rPr lang="zh-TW" altLang="en-US" sz="4400" dirty="0" smtClean="0">
                <a:latin typeface="DFKai-SB" pitchFamily="65" charset="-120"/>
                <a:ea typeface="DFKai-SB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4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27384</TotalTime>
  <Words>197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溫柔的聲</vt:lpstr>
      <vt:lpstr>溫柔的聲(1/3)</vt:lpstr>
      <vt:lpstr>溫柔的聲(2/3)</vt:lpstr>
      <vt:lpstr>溫柔的聲(3/3)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Jonathan</cp:lastModifiedBy>
  <cp:revision>3096</cp:revision>
  <dcterms:created xsi:type="dcterms:W3CDTF">2005-02-27T07:43:32Z</dcterms:created>
  <dcterms:modified xsi:type="dcterms:W3CDTF">2015-07-12T02:37:01Z</dcterms:modified>
</cp:coreProperties>
</file>