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  <a:srgbClr val="EAEAEA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5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73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88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4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34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292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014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928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74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41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E9469-AC84-4EF3-A4FD-B3DE1D533BD9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3E62F-8CBC-4226-B83D-59C48F80C3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58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928"/>
            <a:ext cx="9144000" cy="686492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"/>
            <a:ext cx="6400800" cy="57912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</a:t>
            </a:r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福氣如</a:t>
            </a:r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春雨</a:t>
            </a:r>
            <a:r>
              <a:rPr lang="en-US" altLang="zh-TW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我在其中讚美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歡喜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zh-TW" alt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主賜的生命是泉源</a:t>
            </a:r>
            <a:r>
              <a:rPr lang="en-US" altLang="zh-TW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在我心</a:t>
            </a:r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中更新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不盡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zh-TW" alt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使阮展開</a:t>
            </a:r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讚美的口</a:t>
            </a:r>
            <a:r>
              <a:rPr lang="en-US" altLang="zh-TW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舉起敬拜的手</a:t>
            </a:r>
            <a:r>
              <a:rPr lang="en-US" altLang="zh-TW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r>
              <a:rPr lang="zh-TW" altLang="en-US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主要賜</a:t>
            </a:r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福</a:t>
            </a:r>
            <a:r>
              <a:rPr lang="zh-TW" altLang="en-US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在阮</a:t>
            </a:r>
            <a:r>
              <a:rPr lang="zh-TW" altLang="en-US" sz="4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的中間</a:t>
            </a:r>
            <a:r>
              <a:rPr lang="en-US" altLang="zh-TW" sz="4800" b="1" dirty="0" smtClean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zh-TW" altLang="en-US" sz="4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871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12336"/>
          <a:stretch/>
        </p:blipFill>
        <p:spPr>
          <a:xfrm>
            <a:off x="0" y="-6927"/>
            <a:ext cx="9144000" cy="685107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"/>
            <a:ext cx="7391400" cy="4724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使阮獻上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獻上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要讚美尊榮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全都向主獻上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TW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主要施落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施落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主的恩典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親像春雨降落</a:t>
            </a:r>
            <a:r>
              <a:rPr lang="en-US" altLang="zh-TW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0519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Subtitle 2"/>
          <p:cNvSpPr txBox="1">
            <a:spLocks/>
          </p:cNvSpPr>
          <p:nvPr/>
        </p:nvSpPr>
        <p:spPr>
          <a:xfrm>
            <a:off x="2590800" y="762000"/>
            <a:ext cx="6400800" cy="5791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主賜的福氣如春雨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我在其中讚美歡喜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zh-TW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主賜的生命是泉源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在我心中更新不盡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zh-TW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使阮展開讚美的口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舉起敬拜的手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endParaRPr lang="zh-TW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主要賜福在阮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的</a:t>
            </a:r>
            <a:r>
              <a:rPr lang="zh-TW" altLang="en-US" sz="4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中</a:t>
            </a:r>
            <a:r>
              <a:rPr lang="zh-TW" altLang="en-US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間</a:t>
            </a:r>
            <a:r>
              <a:rPr lang="en-US" altLang="zh-TW" sz="4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zh-TW" altLang="en-US" sz="4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240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100" y="5257800"/>
            <a:ext cx="9182100" cy="16002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782" y="41563"/>
            <a:ext cx="9144000" cy="6719455"/>
          </a:xfrm>
          <a:prstGeom prst="rect">
            <a:avLst/>
          </a:prstGeom>
          <a:solidFill>
            <a:srgbClr val="F8F8F8">
              <a:alpha val="72157"/>
            </a:srgbClr>
          </a:solidFill>
        </p:spPr>
        <p:txBody>
          <a:bodyPr wrap="square">
            <a:spAutoFit/>
          </a:bodyPr>
          <a:lstStyle/>
          <a:p>
            <a:pPr algn="ctr"/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使阮獻上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獻上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</a:p>
          <a:p>
            <a:pPr algn="ctr"/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要讚美尊榮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全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都向主獻上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主要施落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施落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主的恩典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親像春雨降落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</a:p>
          <a:p>
            <a:pPr algn="ctr"/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使阮獻上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獻上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 </a:t>
            </a:r>
          </a:p>
          <a:p>
            <a:pPr algn="ctr"/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要讚美尊榮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全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都向主獻上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US" altLang="zh-TW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主要施落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施落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主的恩典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,</a:t>
            </a:r>
          </a:p>
          <a:p>
            <a:pPr algn="ctr"/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親像春雨降落</a:t>
            </a:r>
            <a:r>
              <a:rPr lang="en-US" altLang="zh-TW" sz="4800" b="1" dirty="0" smtClean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親像春雨降落</a:t>
            </a:r>
            <a: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.</a:t>
            </a: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/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8923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254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Wenwen</dc:creator>
  <cp:lastModifiedBy>Jonathan</cp:lastModifiedBy>
  <cp:revision>19</cp:revision>
  <dcterms:created xsi:type="dcterms:W3CDTF">2015-07-19T05:36:32Z</dcterms:created>
  <dcterms:modified xsi:type="dcterms:W3CDTF">2015-07-19T14:30:40Z</dcterms:modified>
</cp:coreProperties>
</file>