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EAE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5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3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1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4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9469-AC84-4EF3-A4FD-B3DE1D533BD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E62F-8CBC-4226-B83D-59C48F80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8"/>
            <a:ext cx="9144000" cy="68649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400800" cy="5791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福氣如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春雨</a:t>
            </a:r>
            <a:r>
              <a:rPr lang="en-US" altLang="zh-TW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我在其中讚美</a:t>
            </a:r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歡喜</a:t>
            </a:r>
            <a:r>
              <a:rPr lang="en-US" altLang="zh-TW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主賜的生命是泉源</a:t>
            </a:r>
            <a:r>
              <a:rPr lang="en-US" altLang="zh-TW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在我心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中更新</a:t>
            </a:r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不盡</a:t>
            </a:r>
            <a:r>
              <a:rPr lang="en-US" altLang="zh-TW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使阮展開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讚美的口</a:t>
            </a:r>
            <a:r>
              <a:rPr lang="en-US" altLang="zh-TW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舉起敬拜的手</a:t>
            </a:r>
            <a:r>
              <a:rPr lang="en-US" altLang="zh-TW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主要賜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</a:t>
            </a:r>
            <a:r>
              <a:rPr lang="zh-TW" altLang="en-US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在阮</a:t>
            </a:r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的中間</a:t>
            </a:r>
            <a:r>
              <a:rPr lang="en-US" altLang="zh-TW" sz="4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7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336"/>
          <a:stretch/>
        </p:blipFill>
        <p:spPr>
          <a:xfrm>
            <a:off x="0" y="-6927"/>
            <a:ext cx="9144000" cy="68510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3914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使阮獻上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獻上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要讚美尊榮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全都向主獻上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主要施落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施落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主的恩典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親像春雨降落</a:t>
            </a:r>
            <a:r>
              <a:rPr lang="en-US" altLang="zh-TW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051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590800" y="762000"/>
            <a:ext cx="6400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主賜的福氣如春雨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我在其中讚美歡喜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主賜的生命是泉源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在我心中更新不盡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使阮展開讚美的口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舉起敬拜的手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主要賜福在阮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48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間</a:t>
            </a:r>
            <a:r>
              <a:rPr lang="en-US" altLang="zh-TW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4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5257800"/>
            <a:ext cx="9182100" cy="160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82" y="41563"/>
            <a:ext cx="9144000" cy="6719455"/>
          </a:xfrm>
          <a:prstGeom prst="rect">
            <a:avLst/>
          </a:prstGeom>
          <a:solidFill>
            <a:srgbClr val="F8F8F8">
              <a:alpha val="72157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使阮獻上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要讚美尊榮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都向主獻上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主要施落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施落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主的恩典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親像春雨降落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使阮獻上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要讚美尊榮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都向主獻上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主要施落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施落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主的恩典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親像春雨降落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親像春雨降落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92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19</cp:revision>
  <dcterms:created xsi:type="dcterms:W3CDTF">2015-07-19T05:36:32Z</dcterms:created>
  <dcterms:modified xsi:type="dcterms:W3CDTF">2015-07-19T14:30:40Z</dcterms:modified>
</cp:coreProperties>
</file>