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3278" r:id="rId1"/>
    <p:sldMasterId id="2147503290" r:id="rId2"/>
  </p:sldMasterIdLst>
  <p:notesMasterIdLst>
    <p:notesMasterId r:id="rId7"/>
  </p:notesMasterIdLst>
  <p:handoutMasterIdLst>
    <p:handoutMasterId r:id="rId8"/>
  </p:handoutMasterIdLst>
  <p:sldIdLst>
    <p:sldId id="5115" r:id="rId3"/>
    <p:sldId id="5116" r:id="rId4"/>
    <p:sldId id="5117" r:id="rId5"/>
    <p:sldId id="5118" r:id="rId6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66"/>
    <a:srgbClr val="100010"/>
    <a:srgbClr val="660066"/>
    <a:srgbClr val="9E7800"/>
    <a:srgbClr val="3A2C00"/>
    <a:srgbClr val="660033"/>
    <a:srgbClr val="CC3300"/>
    <a:srgbClr val="333399"/>
    <a:srgbClr val="2F2B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a typeface="新細明體"/>
                  <a:cs typeface="Arial" pitchFamily="34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5000"/>
                </a:lnSpc>
                <a:defRPr/>
              </a:pPr>
              <a:endParaRPr lang="en-US">
                <a:ea typeface="新細明體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61 h 1906"/>
                <a:gd name="T4" fmla="*/ 6016 w 5740"/>
                <a:gd name="T5" fmla="*/ 661 h 1906"/>
                <a:gd name="T6" fmla="*/ 601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a typeface="新細明體"/>
                <a:cs typeface="Arial" pitchFamily="34" charset="0"/>
              </a:endParaRPr>
            </a:p>
          </p:txBody>
        </p:sp>
      </p:grpSp>
      <p:sp>
        <p:nvSpPr>
          <p:cNvPr id="76391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6391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F66B1-B373-491A-A728-9B8241F542AC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CD2CE-1E3B-4657-AEE5-A89237758383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755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0137E-F85F-4ECD-B1EA-31456F68523D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B851D-4B2D-461F-B7AC-7C23A93DFAB0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05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5E075-C6E2-4DA7-9135-70BF75238FD5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CD36D-AF39-43E0-9926-0AAE50FF9792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3512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457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175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09879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7567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1747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66267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1044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973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6A56C-929D-4634-882E-091E817FB6A1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E9B8A6-9F13-4A86-B9BD-A0BFBA911B39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3663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5988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434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80070-1019-4615-8910-19B7914FDEF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27A00-9352-48CF-9111-55737BE88F4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249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137BA4-20B1-4F8E-8EC3-882B226C965F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023C7-F113-4E0D-B6B9-22C67D4A1594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242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A169D-6967-46C4-A572-65A2DAA6CFC3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260ED-D8CE-4190-BF37-718439D191D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21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B8CD1-5989-4AF9-A080-45046ED8131B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48023-45C4-42CB-92FC-144688C3516E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226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145DE-CE07-426F-A6FA-51A7AD2524C7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BFC40-3F20-48DE-A909-D5327995A5C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1276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0A2C4B-B17C-4D59-94B8-8FCB4DA1DFEC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54EB3-4E66-4CD8-8843-0F781A10BC1B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8003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53D70D-3AF3-4D6A-B0A4-D5A1DBD62369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6D9F8-A5AB-4159-8DE6-4E9AD54C8375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214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DAE05C-F5CB-4B7D-A437-C4E9736A4A7A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AE693-72C6-479C-B97A-E2FF120986B9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8164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288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C15EEF83-16CF-4DD5-86E2-08ECD7582C1E}" type="datetimeFigureOut">
              <a:rPr lang="zh-TW" altLang="en-US">
                <a:solidFill>
                  <a:srgbClr val="FFFFFF"/>
                </a:solidFill>
              </a:rPr>
              <a:pPr>
                <a:defRPr/>
              </a:pPr>
              <a:t>2015/7/26</a:t>
            </a:fld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6288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EAAF2E8-C0AC-4A19-AF3D-F3A73ED85ADF}" type="slidenum">
              <a:rPr lang="en-US" altLang="zh-TW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FFFFFF"/>
              </a:solidFill>
            </a:endParaRPr>
          </a:p>
        </p:txBody>
      </p:sp>
      <p:grpSp>
        <p:nvGrpSpPr>
          <p:cNvPr id="1536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5368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6288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76288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76288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  <p:sp>
            <p:nvSpPr>
              <p:cNvPr id="15374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ea typeface="新細明體"/>
                  <a:cs typeface="Arial" pitchFamily="34" charset="0"/>
                </a:endParaRPr>
              </a:p>
            </p:txBody>
          </p:sp>
          <p:sp>
            <p:nvSpPr>
              <p:cNvPr id="76289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algn="ctr">
                  <a:lnSpc>
                    <a:spcPct val="105000"/>
                  </a:lnSpc>
                  <a:defRPr/>
                </a:pPr>
                <a:endParaRPr lang="en-US">
                  <a:ea typeface="新細明體"/>
                </a:endParaRPr>
              </a:p>
            </p:txBody>
          </p:sp>
        </p:grpSp>
        <p:sp>
          <p:nvSpPr>
            <p:cNvPr id="76289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>
                <a:lnSpc>
                  <a:spcPct val="105000"/>
                </a:lnSpc>
                <a:defRPr/>
              </a:pPr>
              <a:endParaRPr lang="en-US">
                <a:ea typeface="新細明體"/>
              </a:endParaRPr>
            </a:p>
          </p:txBody>
        </p:sp>
        <p:sp>
          <p:nvSpPr>
            <p:cNvPr id="1537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661 h 1906"/>
                <a:gd name="T4" fmla="*/ 6016 w 5740"/>
                <a:gd name="T5" fmla="*/ 661 h 1906"/>
                <a:gd name="T6" fmla="*/ 6016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ea typeface="新細明體"/>
                <a:cs typeface="Arial" pitchFamily="34" charset="0"/>
              </a:endParaRPr>
            </a:p>
          </p:txBody>
        </p:sp>
      </p:grpSp>
      <p:sp>
        <p:nvSpPr>
          <p:cNvPr id="76289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76289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solidFill>
                  <a:schemeClr val="tx1"/>
                </a:solidFill>
                <a:latin typeface="Arial" pitchFamily="34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>
              <a:solidFill>
                <a:srgbClr val="FFFFFF"/>
              </a:solidFill>
            </a:endParaRPr>
          </a:p>
        </p:txBody>
      </p:sp>
      <p:sp>
        <p:nvSpPr>
          <p:cNvPr id="76289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6209392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503279" r:id="rId1"/>
    <p:sldLayoutId id="2147503280" r:id="rId2"/>
    <p:sldLayoutId id="2147503281" r:id="rId3"/>
    <p:sldLayoutId id="2147503282" r:id="rId4"/>
    <p:sldLayoutId id="2147503283" r:id="rId5"/>
    <p:sldLayoutId id="2147503284" r:id="rId6"/>
    <p:sldLayoutId id="2147503285" r:id="rId7"/>
    <p:sldLayoutId id="2147503286" r:id="rId8"/>
    <p:sldLayoutId id="2147503287" r:id="rId9"/>
    <p:sldLayoutId id="2147503288" r:id="rId10"/>
    <p:sldLayoutId id="214750328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新細明體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新細明體" pitchFamily="18" charset="-12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A680070-1019-4615-8910-19B7914FDEF2}" type="datetimeFigureOut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7/26/2015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06C27A00-9352-48CF-9111-55737BE88F42}" type="slidenum">
              <a:rPr kumimoji="0" 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en-US">
              <a:solidFill>
                <a:prstClr val="black">
                  <a:tint val="75000"/>
                </a:prstClr>
              </a:solidFill>
              <a:latin typeface="Calibri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24705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503291" r:id="rId1"/>
    <p:sldLayoutId id="2147503292" r:id="rId2"/>
    <p:sldLayoutId id="2147503293" r:id="rId3"/>
    <p:sldLayoutId id="2147503294" r:id="rId4"/>
    <p:sldLayoutId id="2147503295" r:id="rId5"/>
    <p:sldLayoutId id="2147503296" r:id="rId6"/>
    <p:sldLayoutId id="2147503297" r:id="rId7"/>
    <p:sldLayoutId id="2147503298" r:id="rId8"/>
    <p:sldLayoutId id="2147503299" r:id="rId9"/>
    <p:sldLayoutId id="2147503300" r:id="rId10"/>
    <p:sldLayoutId id="214750330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990600"/>
            <a:ext cx="6019800" cy="1408670"/>
          </a:xfrm>
        </p:spPr>
        <p:txBody>
          <a:bodyPr/>
          <a:lstStyle/>
          <a:p>
            <a:r>
              <a:rPr lang="en-US" altLang="zh-TW" sz="3200" dirty="0" smtClean="0">
                <a:solidFill>
                  <a:srgbClr val="FFC000"/>
                </a:solidFill>
              </a:rPr>
              <a:t/>
            </a:r>
            <a:br>
              <a:rPr lang="en-US" altLang="zh-TW" sz="3200" dirty="0" smtClean="0">
                <a:solidFill>
                  <a:srgbClr val="FFC000"/>
                </a:solidFill>
              </a:rPr>
            </a:br>
            <a:r>
              <a:rPr lang="zh-TW" altLang="en-US" sz="7200" dirty="0">
                <a:solidFill>
                  <a:schemeClr val="bg1"/>
                </a:solidFill>
                <a:effectLst/>
                <a:latin typeface="DFKai-SB" pitchFamily="65" charset="-120"/>
                <a:ea typeface="DFKai-SB" pitchFamily="65" charset="-120"/>
              </a:rPr>
              <a:t>殷勤作工</a:t>
            </a:r>
            <a:r>
              <a:rPr lang="en-US" sz="5400" b="0" dirty="0" smtClean="0">
                <a:solidFill>
                  <a:srgbClr val="FFC000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sz="5400" b="0" dirty="0" smtClean="0">
                <a:solidFill>
                  <a:srgbClr val="FFC000"/>
                </a:solidFill>
                <a:latin typeface="DFKai-SB" pitchFamily="65" charset="-120"/>
                <a:ea typeface="DFKai-SB" pitchFamily="65" charset="-120"/>
              </a:rPr>
            </a:br>
            <a:endParaRPr lang="en-US" sz="5400" b="0" dirty="0">
              <a:solidFill>
                <a:srgbClr val="FFC000"/>
              </a:solidFill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5257800"/>
            <a:ext cx="4981575" cy="1143000"/>
          </a:xfrm>
        </p:spPr>
        <p:txBody>
          <a:bodyPr/>
          <a:lstStyle/>
          <a:p>
            <a:pPr algn="ctr">
              <a:buNone/>
            </a:pPr>
            <a:r>
              <a:rPr lang="en-US" sz="4400" dirty="0" smtClean="0"/>
              <a:t> </a:t>
            </a:r>
            <a:r>
              <a:rPr lang="zh-TW" altLang="en-US" sz="4400" dirty="0">
                <a:solidFill>
                  <a:schemeClr val="bg1">
                    <a:lumMod val="90000"/>
                    <a:lumOff val="10000"/>
                  </a:schemeClr>
                </a:solidFill>
                <a:effectLst/>
                <a:latin typeface="DFKai-SB" pitchFamily="65" charset="-120"/>
                <a:ea typeface="DFKai-SB" pitchFamily="65" charset="-120"/>
              </a:rPr>
              <a:t>婦女會 獻詩</a:t>
            </a:r>
            <a:endParaRPr lang="en-US" sz="4400" dirty="0">
              <a:solidFill>
                <a:schemeClr val="bg1">
                  <a:lumMod val="90000"/>
                  <a:lumOff val="1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6674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osmo3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897562"/>
          </a:xfrm>
        </p:spPr>
        <p:txBody>
          <a:bodyPr>
            <a:noAutofit/>
          </a:bodyPr>
          <a:lstStyle/>
          <a:p>
            <a:r>
              <a:rPr lang="zh-TW" altLang="en-US" dirty="0">
                <a:latin typeface="DFKai-SB" pitchFamily="65" charset="-120"/>
                <a:ea typeface="DFKai-SB" pitchFamily="65" charset="-120"/>
              </a:rPr>
              <a:t>喲嘿喲嘿 殷勤來作工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 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山頂的樹木青翠擱大欉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 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溪邊的花蕊開甲水噹噹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不驚黑雲來遮蓋</a:t>
            </a:r>
            <a:r>
              <a:rPr lang="en-US" altLang="zh-TW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 smtClean="0">
                <a:latin typeface="DFKai-SB" pitchFamily="65" charset="-120"/>
                <a:ea typeface="DFKai-SB" pitchFamily="65" charset="-120"/>
              </a:rPr>
              <a:t>透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早起來看見</a:t>
            </a:r>
            <a:br>
              <a:rPr lang="zh-TW" altLang="en-US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天色漸漸光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>認真種作趕緊落田園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咱著逐日打拼殷勤來作工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dirty="0">
                <a:latin typeface="DFKai-SB" pitchFamily="65" charset="-120"/>
                <a:ea typeface="DFKai-SB" pitchFamily="65" charset="-120"/>
              </a:rPr>
            </a:br>
            <a:r>
              <a:rPr lang="zh-TW" altLang="en-US" dirty="0">
                <a:latin typeface="DFKai-SB" pitchFamily="65" charset="-120"/>
                <a:ea typeface="DFKai-SB" pitchFamily="65" charset="-120"/>
              </a:rPr>
              <a:t>傳播福音給世間人</a:t>
            </a:r>
            <a:r>
              <a:rPr lang="en-US" altLang="zh-TW" dirty="0">
                <a:latin typeface="DFKai-SB" pitchFamily="65" charset="-120"/>
                <a:ea typeface="DFKai-SB" pitchFamily="65" charset="-120"/>
              </a:rPr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43800" y="5943600"/>
            <a:ext cx="1295400" cy="609600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smtClean="0">
                <a:latin typeface="DFKai-SB" pitchFamily="65" charset="-120"/>
                <a:ea typeface="DFKai-SB" pitchFamily="65" charset="-120"/>
              </a:rPr>
              <a:t>1/3</a:t>
            </a: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8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782"/>
            <a:ext cx="9152686" cy="6878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381000"/>
            <a:ext cx="9152686" cy="5791200"/>
          </a:xfrm>
        </p:spPr>
        <p:txBody>
          <a:bodyPr>
            <a:normAutofit fontScale="90000"/>
          </a:bodyPr>
          <a:lstStyle/>
          <a:p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喲</a:t>
            </a: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嘿喲嘿 殷勤來作工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, 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山頂的樹木青翠擱大欉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, 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溪邊的花蕊開甲水噹噹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不驚黑雲來遮蓋</a:t>
            </a:r>
            <a:r>
              <a:rPr lang="en-US" altLang="zh-TW" sz="4900" dirty="0" smtClean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透</a:t>
            </a: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早起來看見</a:t>
            </a:r>
            <a:br>
              <a:rPr lang="zh-TW" altLang="en-US" sz="49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天色漸漸光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,</a:t>
            </a: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認真種作趕緊落田園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咱著逐日打拼殷勤來作工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傳播福音給世間人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.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600" u="sng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600" u="sng" dirty="0">
                <a:latin typeface="DFKai-SB" pitchFamily="65" charset="-120"/>
                <a:ea typeface="DFKai-SB" pitchFamily="65" charset="-120"/>
              </a:rPr>
            </a:br>
            <a:endParaRPr lang="en-US" sz="3600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43800" y="5943600"/>
            <a:ext cx="1295400" cy="609600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smtClean="0">
                <a:latin typeface="DFKai-SB" pitchFamily="65" charset="-120"/>
                <a:ea typeface="DFKai-SB" pitchFamily="65" charset="-120"/>
              </a:rPr>
              <a:t>2/3</a:t>
            </a: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60590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mizu4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839200" cy="5897562"/>
          </a:xfrm>
        </p:spPr>
        <p:txBody>
          <a:bodyPr>
            <a:normAutofit fontScale="90000"/>
          </a:bodyPr>
          <a:lstStyle/>
          <a:p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 smtClean="0"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2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大</a:t>
            </a: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家來殷勤作工</a:t>
            </a:r>
            <a:r>
              <a:rPr lang="en-US" altLang="zh-TW" sz="4900" dirty="0" smtClean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9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無</a:t>
            </a: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嫌艱苦不驚粗重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感謝主謳咾主賞賜平安</a:t>
            </a:r>
            <a:r>
              <a:rPr lang="en-US" altLang="zh-TW" sz="4900" dirty="0" smtClean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9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慈</a:t>
            </a: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悲愛疼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.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18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18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大家來殷勤作工</a:t>
            </a:r>
            <a:r>
              <a:rPr lang="en-US" altLang="zh-TW" sz="4900" dirty="0" smtClean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9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無</a:t>
            </a: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嫌艱苦不驚粗重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感謝主謳咾主賞賜平安</a:t>
            </a:r>
            <a:r>
              <a:rPr lang="en-US" altLang="zh-TW" sz="4900" dirty="0" smtClean="0">
                <a:latin typeface="DFKai-SB" pitchFamily="65" charset="-120"/>
                <a:ea typeface="DFKai-SB" pitchFamily="65" charset="-120"/>
              </a:rPr>
              <a:t>,</a:t>
            </a:r>
            <a:br>
              <a:rPr lang="en-US" altLang="zh-TW" sz="4900" dirty="0" smtClean="0">
                <a:latin typeface="DFKai-SB" pitchFamily="65" charset="-120"/>
                <a:ea typeface="DFKai-SB" pitchFamily="65" charset="-120"/>
              </a:rPr>
            </a:br>
            <a:r>
              <a:rPr lang="zh-TW" altLang="en-US" sz="4900" dirty="0" smtClean="0">
                <a:latin typeface="DFKai-SB" pitchFamily="65" charset="-120"/>
                <a:ea typeface="DFKai-SB" pitchFamily="65" charset="-120"/>
              </a:rPr>
              <a:t>慈</a:t>
            </a:r>
            <a:r>
              <a:rPr lang="zh-TW" altLang="en-US" sz="4900" dirty="0">
                <a:latin typeface="DFKai-SB" pitchFamily="65" charset="-120"/>
                <a:ea typeface="DFKai-SB" pitchFamily="65" charset="-120"/>
              </a:rPr>
              <a:t>悲愛疼</a:t>
            </a:r>
            <a:r>
              <a:rPr lang="en-US" altLang="zh-TW" sz="4900" dirty="0">
                <a:latin typeface="DFKai-SB" pitchFamily="65" charset="-120"/>
                <a:ea typeface="DFKai-SB" pitchFamily="65" charset="-120"/>
              </a:rPr>
              <a:t>.</a:t>
            </a:r>
            <a:br>
              <a:rPr lang="en-US" altLang="zh-TW" sz="49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53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300" dirty="0">
                <a:latin typeface="DFKai-SB" pitchFamily="65" charset="-120"/>
                <a:ea typeface="DFKai-SB" pitchFamily="65" charset="-120"/>
              </a:rPr>
            </a:br>
            <a:r>
              <a:rPr lang="en-US" altLang="zh-TW" sz="36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dirty="0">
                <a:latin typeface="DFKai-SB" pitchFamily="65" charset="-120"/>
                <a:ea typeface="DFKai-SB" pitchFamily="65" charset="-120"/>
              </a:rPr>
              <a:t/>
            </a:r>
            <a:br>
              <a:rPr lang="zh-TW" altLang="en-US" dirty="0">
                <a:latin typeface="DFKai-SB" pitchFamily="65" charset="-120"/>
                <a:ea typeface="DFKai-SB" pitchFamily="65" charset="-120"/>
              </a:rPr>
            </a:b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543800" y="5943600"/>
            <a:ext cx="1295400" cy="609600"/>
          </a:xfrm>
        </p:spPr>
        <p:txBody>
          <a:bodyPr/>
          <a:lstStyle/>
          <a:p>
            <a:pPr marL="0" indent="0" algn="r">
              <a:buNone/>
            </a:pPr>
            <a:r>
              <a:rPr lang="en-US" dirty="0" smtClean="0">
                <a:latin typeface="DFKai-SB" pitchFamily="65" charset="-120"/>
                <a:ea typeface="DFKai-SB" pitchFamily="65" charset="-120"/>
              </a:rPr>
              <a:t>3/3</a:t>
            </a:r>
            <a:endParaRPr lang="en-US" dirty="0"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9262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新細明體"/>
        <a:cs typeface=""/>
      </a:majorFont>
      <a:minorFont>
        <a:latin typeface="Garamond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34982</TotalTime>
  <Words>13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1_Stream</vt:lpstr>
      <vt:lpstr>5_Office Theme</vt:lpstr>
      <vt:lpstr> 殷勤作工 </vt:lpstr>
      <vt:lpstr>喲嘿喲嘿 殷勤來作工,  山頂的樹木青翠擱大欉,  溪邊的花蕊開甲水噹噹, 不驚黑雲來遮蓋,透早起來看見 天色漸漸光,認真種作趕緊落田園, 咱著逐日打拼殷勤來作工, 傳播福音給世間人.</vt:lpstr>
      <vt:lpstr>  喲嘿喲嘿 殷勤來作工,  山頂的樹木青翠擱大欉,  溪邊的花蕊開甲水噹噹, 不驚黑雲來遮蓋,透早起來看見 天色漸漸光,認真種作趕緊落田園, 咱著逐日打拼殷勤來作工, 傳播福音給世間人.  </vt:lpstr>
      <vt:lpstr>    大家來殷勤作工, 無嫌艱苦不驚粗重, 感謝主謳咾主賞賜平安, 慈悲愛疼.  大家來殷勤作工, 無嫌艱苦不驚粗重, 感謝主謳咾主賞賜平安, 慈悲愛疼.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3851</cp:revision>
  <dcterms:created xsi:type="dcterms:W3CDTF">2005-02-27T07:43:32Z</dcterms:created>
  <dcterms:modified xsi:type="dcterms:W3CDTF">2015-07-26T14:14:39Z</dcterms:modified>
</cp:coreProperties>
</file>