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3278" r:id="rId1"/>
    <p:sldMasterId id="2147503290" r:id="rId2"/>
  </p:sldMasterIdLst>
  <p:notesMasterIdLst>
    <p:notesMasterId r:id="rId7"/>
  </p:notesMasterIdLst>
  <p:handoutMasterIdLst>
    <p:handoutMasterId r:id="rId8"/>
  </p:handoutMasterIdLst>
  <p:sldIdLst>
    <p:sldId id="5115" r:id="rId3"/>
    <p:sldId id="5116" r:id="rId4"/>
    <p:sldId id="5117" r:id="rId5"/>
    <p:sldId id="5118" r:id="rId6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66"/>
    <a:srgbClr val="100010"/>
    <a:srgbClr val="660066"/>
    <a:srgbClr val="9E7800"/>
    <a:srgbClr val="3A2C00"/>
    <a:srgbClr val="660033"/>
    <a:srgbClr val="CC3300"/>
    <a:srgbClr val="333399"/>
    <a:srgbClr val="2F2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1722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05000"/>
                  </a:lnSpc>
                  <a:defRPr/>
                </a:pPr>
                <a:endParaRPr lang="en-US">
                  <a:ea typeface="新細明體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05000"/>
                  </a:lnSpc>
                  <a:defRPr/>
                </a:pPr>
                <a:endParaRPr lang="en-US">
                  <a:ea typeface="新細明體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05000"/>
                  </a:lnSpc>
                  <a:defRPr/>
                </a:pPr>
                <a:endParaRPr lang="en-US">
                  <a:ea typeface="新細明體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a typeface="新細明體"/>
                  <a:cs typeface="Arial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05000"/>
                  </a:lnSpc>
                  <a:defRPr/>
                </a:pPr>
                <a:endParaRPr lang="en-US">
                  <a:ea typeface="新細明體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5000"/>
                </a:lnSpc>
                <a:defRPr/>
              </a:pPr>
              <a:endParaRPr lang="en-US">
                <a:ea typeface="新細明體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661 h 1906"/>
                <a:gd name="T4" fmla="*/ 6016 w 5740"/>
                <a:gd name="T5" fmla="*/ 661 h 1906"/>
                <a:gd name="T6" fmla="*/ 601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新細明體"/>
                <a:cs typeface="Arial" pitchFamily="34" charset="0"/>
              </a:endParaRPr>
            </a:p>
          </p:txBody>
        </p:sp>
      </p:grpSp>
      <p:sp>
        <p:nvSpPr>
          <p:cNvPr id="7639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639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F66B1-B373-491A-A728-9B8241F542AC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2015/7/26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CD2CE-1E3B-4657-AEE5-A89237758383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5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0137E-F85F-4ECD-B1EA-31456F68523D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2015/7/26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B851D-4B2D-461F-B7AC-7C23A93DFAB0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0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5E075-C6E2-4DA7-9135-70BF75238FD5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2015/7/26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CD36D-AF39-43E0-9926-0AAE50FF979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351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7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175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987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75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174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626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104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7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6A56C-929D-4634-882E-091E817FB6A1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2015/7/26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9B8A6-9F13-4A86-B9BD-A0BFBA911B3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366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5988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434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4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7BA4-20B1-4F8E-8EC3-882B226C965F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2015/7/26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023C7-F113-4E0D-B6B9-22C67D4A1594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24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A169D-6967-46C4-A572-65A2DAA6CFC3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2015/7/26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260ED-D8CE-4190-BF37-718439D191DF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21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B8CD1-5989-4AF9-A080-45046ED8131B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2015/7/26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48023-45C4-42CB-92FC-144688C3516E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22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145DE-CE07-426F-A6FA-51A7AD2524C7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2015/7/26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BFC40-3F20-48DE-A909-D5327995A5CF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27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A2C4B-B17C-4D59-94B8-8FCB4DA1DFEC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2015/7/26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54EB3-4E66-4CD8-8843-0F781A10BC1B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00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3D70D-3AF3-4D6A-B0A4-D5A1DBD62369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2015/7/26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6D9F8-A5AB-4159-8DE6-4E9AD54C837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21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AE05C-F5CB-4B7D-A437-C4E9736A4A7A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2015/7/26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AE693-72C6-479C-B97A-E2FF120986B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16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C15EEF83-16CF-4DD5-86E2-08ECD7582C1E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2015/7/26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EAAF2E8-C0AC-4A19-AF3D-F3A73ED85ADF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5368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6288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05000"/>
                  </a:lnSpc>
                  <a:defRPr/>
                </a:pPr>
                <a:endParaRPr lang="en-US">
                  <a:ea typeface="新細明體"/>
                </a:endParaRPr>
              </a:p>
            </p:txBody>
          </p:sp>
          <p:sp>
            <p:nvSpPr>
              <p:cNvPr id="76288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05000"/>
                  </a:lnSpc>
                  <a:defRPr/>
                </a:pPr>
                <a:endParaRPr lang="en-US">
                  <a:ea typeface="新細明體"/>
                </a:endParaRPr>
              </a:p>
            </p:txBody>
          </p:sp>
          <p:sp>
            <p:nvSpPr>
              <p:cNvPr id="76288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05000"/>
                  </a:lnSpc>
                  <a:defRPr/>
                </a:pPr>
                <a:endParaRPr lang="en-US">
                  <a:ea typeface="新細明體"/>
                </a:endParaRPr>
              </a:p>
            </p:txBody>
          </p:sp>
          <p:sp>
            <p:nvSpPr>
              <p:cNvPr id="15374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a typeface="新細明體"/>
                  <a:cs typeface="Arial" pitchFamily="34" charset="0"/>
                </a:endParaRPr>
              </a:p>
            </p:txBody>
          </p:sp>
          <p:sp>
            <p:nvSpPr>
              <p:cNvPr id="76289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05000"/>
                  </a:lnSpc>
                  <a:defRPr/>
                </a:pPr>
                <a:endParaRPr lang="en-US">
                  <a:ea typeface="新細明體"/>
                </a:endParaRPr>
              </a:p>
            </p:txBody>
          </p:sp>
        </p:grpSp>
        <p:sp>
          <p:nvSpPr>
            <p:cNvPr id="76289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5000"/>
                </a:lnSpc>
                <a:defRPr/>
              </a:pPr>
              <a:endParaRPr lang="en-US">
                <a:ea typeface="新細明體"/>
              </a:endParaRPr>
            </a:p>
          </p:txBody>
        </p:sp>
        <p:sp>
          <p:nvSpPr>
            <p:cNvPr id="1537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661 h 1906"/>
                <a:gd name="T4" fmla="*/ 6016 w 5740"/>
                <a:gd name="T5" fmla="*/ 661 h 1906"/>
                <a:gd name="T6" fmla="*/ 601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新細明體"/>
                <a:cs typeface="Arial" pitchFamily="34" charset="0"/>
              </a:endParaRPr>
            </a:p>
          </p:txBody>
        </p:sp>
      </p:grpSp>
      <p:sp>
        <p:nvSpPr>
          <p:cNvPr id="76289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7628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628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6209392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503279" r:id="rId1"/>
    <p:sldLayoutId id="2147503280" r:id="rId2"/>
    <p:sldLayoutId id="2147503281" r:id="rId3"/>
    <p:sldLayoutId id="2147503282" r:id="rId4"/>
    <p:sldLayoutId id="2147503283" r:id="rId5"/>
    <p:sldLayoutId id="2147503284" r:id="rId6"/>
    <p:sldLayoutId id="2147503285" r:id="rId7"/>
    <p:sldLayoutId id="2147503286" r:id="rId8"/>
    <p:sldLayoutId id="2147503287" r:id="rId9"/>
    <p:sldLayoutId id="2147503288" r:id="rId10"/>
    <p:sldLayoutId id="214750328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A680070-1019-4615-8910-19B7914FDEF2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7/26/2015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6C27A00-9352-48CF-9111-55737BE88F42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2470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3291" r:id="rId1"/>
    <p:sldLayoutId id="2147503292" r:id="rId2"/>
    <p:sldLayoutId id="2147503293" r:id="rId3"/>
    <p:sldLayoutId id="2147503294" r:id="rId4"/>
    <p:sldLayoutId id="2147503295" r:id="rId5"/>
    <p:sldLayoutId id="2147503296" r:id="rId6"/>
    <p:sldLayoutId id="2147503297" r:id="rId7"/>
    <p:sldLayoutId id="2147503298" r:id="rId8"/>
    <p:sldLayoutId id="2147503299" r:id="rId9"/>
    <p:sldLayoutId id="2147503300" r:id="rId10"/>
    <p:sldLayoutId id="21475033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90600"/>
            <a:ext cx="6019800" cy="1408670"/>
          </a:xfrm>
        </p:spPr>
        <p:txBody>
          <a:bodyPr/>
          <a:lstStyle/>
          <a:p>
            <a:r>
              <a:rPr lang="en-US" altLang="zh-TW" sz="3200" dirty="0" smtClean="0">
                <a:solidFill>
                  <a:srgbClr val="FFC000"/>
                </a:solidFill>
              </a:rPr>
              <a:t/>
            </a:r>
            <a:br>
              <a:rPr lang="en-US" altLang="zh-TW" sz="3200" dirty="0" smtClean="0">
                <a:solidFill>
                  <a:srgbClr val="FFC000"/>
                </a:solidFill>
              </a:rPr>
            </a:br>
            <a:r>
              <a:rPr lang="zh-TW" altLang="en-US" sz="7200" dirty="0">
                <a:solidFill>
                  <a:schemeClr val="bg1"/>
                </a:solidFill>
                <a:effectLst/>
                <a:latin typeface="DFKai-SB" pitchFamily="65" charset="-120"/>
                <a:ea typeface="DFKai-SB" pitchFamily="65" charset="-120"/>
              </a:rPr>
              <a:t>殷勤作工</a:t>
            </a:r>
            <a:r>
              <a:rPr lang="en-US" sz="5400" b="0" dirty="0" smtClean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sz="5400" b="0" dirty="0" smtClean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</a:br>
            <a:endParaRPr lang="en-US" sz="5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5257800"/>
            <a:ext cx="4981575" cy="1143000"/>
          </a:xfrm>
        </p:spPr>
        <p:txBody>
          <a:bodyPr/>
          <a:lstStyle/>
          <a:p>
            <a:pPr algn="ctr">
              <a:buNone/>
            </a:pPr>
            <a:r>
              <a:rPr lang="en-US" sz="4400" dirty="0" smtClean="0"/>
              <a:t> </a:t>
            </a:r>
            <a:r>
              <a:rPr lang="zh-TW" altLang="en-US" sz="4400" dirty="0">
                <a:solidFill>
                  <a:schemeClr val="bg1">
                    <a:lumMod val="90000"/>
                    <a:lumOff val="10000"/>
                  </a:schemeClr>
                </a:solidFill>
                <a:effectLst/>
                <a:latin typeface="DFKai-SB" pitchFamily="65" charset="-120"/>
                <a:ea typeface="DFKai-SB" pitchFamily="65" charset="-120"/>
              </a:rPr>
              <a:t>婦女會 獻詩</a:t>
            </a:r>
            <a:endParaRPr lang="en-US" sz="4400" dirty="0">
              <a:solidFill>
                <a:schemeClr val="bg1">
                  <a:lumMod val="90000"/>
                  <a:lumOff val="1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066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osmo3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97562"/>
          </a:xfrm>
        </p:spPr>
        <p:txBody>
          <a:bodyPr>
            <a:noAutofit/>
          </a:bodyPr>
          <a:lstStyle/>
          <a:p>
            <a:r>
              <a:rPr lang="zh-TW" altLang="en-US" dirty="0">
                <a:latin typeface="DFKai-SB" pitchFamily="65" charset="-120"/>
                <a:ea typeface="DFKai-SB" pitchFamily="65" charset="-120"/>
              </a:rPr>
              <a:t>喲嘿喲嘿 殷勤來作工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, 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atin typeface="DFKai-SB" pitchFamily="65" charset="-120"/>
                <a:ea typeface="DFKai-SB" pitchFamily="65" charset="-120"/>
              </a:rPr>
              <a:t>山頂的樹木青翠擱大欉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, 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atin typeface="DFKai-SB" pitchFamily="65" charset="-120"/>
                <a:ea typeface="DFKai-SB" pitchFamily="65" charset="-120"/>
              </a:rPr>
              <a:t>溪邊的花蕊開甲水噹噹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atin typeface="DFKai-SB" pitchFamily="65" charset="-120"/>
                <a:ea typeface="DFKai-SB" pitchFamily="65" charset="-120"/>
              </a:rPr>
              <a:t>不驚黑雲來遮蓋</a:t>
            </a: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透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早起來看見</a:t>
            </a:r>
            <a:br>
              <a:rPr lang="zh-TW" altLang="en-US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atin typeface="DFKai-SB" pitchFamily="65" charset="-120"/>
                <a:ea typeface="DFKai-SB" pitchFamily="65" charset="-120"/>
              </a:rPr>
              <a:t>天色漸漸光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認真種作趕緊落田園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atin typeface="DFKai-SB" pitchFamily="65" charset="-120"/>
                <a:ea typeface="DFKai-SB" pitchFamily="65" charset="-120"/>
              </a:rPr>
              <a:t>咱著逐日打拼殷勤來作工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dirty="0"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atin typeface="DFKai-SB" pitchFamily="65" charset="-120"/>
                <a:ea typeface="DFKai-SB" pitchFamily="65" charset="-120"/>
              </a:rPr>
              <a:t>傳播福音給世間人</a:t>
            </a:r>
            <a:r>
              <a:rPr lang="en-US" altLang="zh-TW" dirty="0">
                <a:latin typeface="DFKai-SB" pitchFamily="65" charset="-120"/>
                <a:ea typeface="DFKai-SB" pitchFamily="65" charset="-120"/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43800" y="5943600"/>
            <a:ext cx="1295400" cy="60960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smtClean="0">
                <a:latin typeface="DFKai-SB" pitchFamily="65" charset="-120"/>
                <a:ea typeface="DFKai-SB" pitchFamily="65" charset="-120"/>
              </a:rPr>
              <a:t>1/3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86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782"/>
            <a:ext cx="9152686" cy="6878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81000"/>
            <a:ext cx="9152686" cy="5791200"/>
          </a:xfrm>
        </p:spPr>
        <p:txBody>
          <a:bodyPr>
            <a:normAutofit fontScale="90000"/>
          </a:bodyPr>
          <a:lstStyle/>
          <a:p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4900" dirty="0" smtClean="0">
                <a:latin typeface="DFKai-SB" pitchFamily="65" charset="-120"/>
                <a:ea typeface="DFKai-SB" pitchFamily="65" charset="-120"/>
              </a:rPr>
              <a:t>喲</a:t>
            </a:r>
            <a:r>
              <a:rPr lang="zh-TW" altLang="en-US" sz="4900" dirty="0">
                <a:latin typeface="DFKai-SB" pitchFamily="65" charset="-120"/>
                <a:ea typeface="DFKai-SB" pitchFamily="65" charset="-120"/>
              </a:rPr>
              <a:t>嘿喲嘿 殷勤來作工</a:t>
            </a:r>
            <a:r>
              <a:rPr lang="en-US" altLang="zh-TW" sz="4900" dirty="0">
                <a:latin typeface="DFKai-SB" pitchFamily="65" charset="-120"/>
                <a:ea typeface="DFKai-SB" pitchFamily="65" charset="-120"/>
              </a:rPr>
              <a:t>, </a:t>
            </a:r>
            <a:br>
              <a:rPr lang="en-US" altLang="zh-TW" sz="49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900" dirty="0">
                <a:latin typeface="DFKai-SB" pitchFamily="65" charset="-120"/>
                <a:ea typeface="DFKai-SB" pitchFamily="65" charset="-120"/>
              </a:rPr>
              <a:t>山頂的樹木青翠擱大欉</a:t>
            </a:r>
            <a:r>
              <a:rPr lang="en-US" altLang="zh-TW" sz="4900" dirty="0">
                <a:latin typeface="DFKai-SB" pitchFamily="65" charset="-120"/>
                <a:ea typeface="DFKai-SB" pitchFamily="65" charset="-120"/>
              </a:rPr>
              <a:t>, </a:t>
            </a:r>
            <a:br>
              <a:rPr lang="en-US" altLang="zh-TW" sz="49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900" dirty="0">
                <a:latin typeface="DFKai-SB" pitchFamily="65" charset="-120"/>
                <a:ea typeface="DFKai-SB" pitchFamily="65" charset="-120"/>
              </a:rPr>
              <a:t>溪邊的花蕊開甲水噹噹</a:t>
            </a:r>
            <a:r>
              <a:rPr lang="en-US" altLang="zh-TW" sz="4900" dirty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sz="49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900" dirty="0">
                <a:latin typeface="DFKai-SB" pitchFamily="65" charset="-120"/>
                <a:ea typeface="DFKai-SB" pitchFamily="65" charset="-120"/>
              </a:rPr>
              <a:t>不驚黑雲來遮蓋</a:t>
            </a:r>
            <a:r>
              <a:rPr lang="en-US" altLang="zh-TW" sz="4900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900" dirty="0" smtClean="0">
                <a:latin typeface="DFKai-SB" pitchFamily="65" charset="-120"/>
                <a:ea typeface="DFKai-SB" pitchFamily="65" charset="-120"/>
              </a:rPr>
              <a:t>透</a:t>
            </a:r>
            <a:r>
              <a:rPr lang="zh-TW" altLang="en-US" sz="4900" dirty="0">
                <a:latin typeface="DFKai-SB" pitchFamily="65" charset="-120"/>
                <a:ea typeface="DFKai-SB" pitchFamily="65" charset="-120"/>
              </a:rPr>
              <a:t>早起來看見</a:t>
            </a:r>
            <a:br>
              <a:rPr lang="zh-TW" altLang="en-US" sz="49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900" dirty="0">
                <a:latin typeface="DFKai-SB" pitchFamily="65" charset="-120"/>
                <a:ea typeface="DFKai-SB" pitchFamily="65" charset="-120"/>
              </a:rPr>
              <a:t>天色漸漸光</a:t>
            </a:r>
            <a:r>
              <a:rPr lang="en-US" altLang="zh-TW" sz="4900" dirty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900" dirty="0">
                <a:latin typeface="DFKai-SB" pitchFamily="65" charset="-120"/>
                <a:ea typeface="DFKai-SB" pitchFamily="65" charset="-120"/>
              </a:rPr>
              <a:t>認真種作趕緊落田園</a:t>
            </a:r>
            <a:r>
              <a:rPr lang="en-US" altLang="zh-TW" sz="4900" dirty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sz="49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900" dirty="0">
                <a:latin typeface="DFKai-SB" pitchFamily="65" charset="-120"/>
                <a:ea typeface="DFKai-SB" pitchFamily="65" charset="-120"/>
              </a:rPr>
              <a:t>咱著逐日打拼殷勤來作工</a:t>
            </a:r>
            <a:r>
              <a:rPr lang="en-US" altLang="zh-TW" sz="4900" dirty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sz="49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900" dirty="0">
                <a:latin typeface="DFKai-SB" pitchFamily="65" charset="-120"/>
                <a:ea typeface="DFKai-SB" pitchFamily="65" charset="-120"/>
              </a:rPr>
              <a:t>傳播福音給世間人</a:t>
            </a:r>
            <a:r>
              <a:rPr lang="en-US" altLang="zh-TW" sz="4900" dirty="0">
                <a:latin typeface="DFKai-SB" pitchFamily="65" charset="-120"/>
                <a:ea typeface="DFKai-SB" pitchFamily="65" charset="-120"/>
              </a:rPr>
              <a:t>.</a:t>
            </a:r>
            <a:br>
              <a:rPr lang="en-US" altLang="zh-TW" sz="4900" dirty="0">
                <a:latin typeface="DFKai-SB" pitchFamily="65" charset="-120"/>
                <a:ea typeface="DFKai-SB" pitchFamily="65" charset="-120"/>
              </a:rPr>
            </a:br>
            <a:r>
              <a:rPr lang="en-US" altLang="zh-TW" sz="3600" u="sng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600" u="sng" dirty="0">
                <a:latin typeface="DFKai-SB" pitchFamily="65" charset="-120"/>
                <a:ea typeface="DFKai-SB" pitchFamily="65" charset="-120"/>
              </a:rPr>
            </a:b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43800" y="5943600"/>
            <a:ext cx="1295400" cy="60960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smtClean="0">
                <a:latin typeface="DFKai-SB" pitchFamily="65" charset="-120"/>
                <a:ea typeface="DFKai-SB" pitchFamily="65" charset="-120"/>
              </a:rPr>
              <a:t>2/3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059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mizu4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5897562"/>
          </a:xfrm>
        </p:spPr>
        <p:txBody>
          <a:bodyPr>
            <a:normAutofit fontScale="90000"/>
          </a:bodyPr>
          <a:lstStyle/>
          <a:p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32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900" dirty="0" smtClean="0">
                <a:latin typeface="DFKai-SB" pitchFamily="65" charset="-120"/>
                <a:ea typeface="DFKai-SB" pitchFamily="65" charset="-120"/>
              </a:rPr>
              <a:t>大</a:t>
            </a:r>
            <a:r>
              <a:rPr lang="zh-TW" altLang="en-US" sz="4900" dirty="0">
                <a:latin typeface="DFKai-SB" pitchFamily="65" charset="-120"/>
                <a:ea typeface="DFKai-SB" pitchFamily="65" charset="-120"/>
              </a:rPr>
              <a:t>家來殷勤作工</a:t>
            </a:r>
            <a:r>
              <a:rPr lang="en-US" altLang="zh-TW" sz="4900" dirty="0" smtClean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sz="49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4900" dirty="0" smtClean="0">
                <a:latin typeface="DFKai-SB" pitchFamily="65" charset="-120"/>
                <a:ea typeface="DFKai-SB" pitchFamily="65" charset="-120"/>
              </a:rPr>
              <a:t>無</a:t>
            </a:r>
            <a:r>
              <a:rPr lang="zh-TW" altLang="en-US" sz="4900" dirty="0">
                <a:latin typeface="DFKai-SB" pitchFamily="65" charset="-120"/>
                <a:ea typeface="DFKai-SB" pitchFamily="65" charset="-120"/>
              </a:rPr>
              <a:t>嫌艱苦不驚粗重</a:t>
            </a:r>
            <a:r>
              <a:rPr lang="en-US" altLang="zh-TW" sz="4900" dirty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sz="49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900" dirty="0">
                <a:latin typeface="DFKai-SB" pitchFamily="65" charset="-120"/>
                <a:ea typeface="DFKai-SB" pitchFamily="65" charset="-120"/>
              </a:rPr>
              <a:t>感謝主謳咾主賞賜平安</a:t>
            </a:r>
            <a:r>
              <a:rPr lang="en-US" altLang="zh-TW" sz="4900" dirty="0" smtClean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sz="49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4900" dirty="0" smtClean="0">
                <a:latin typeface="DFKai-SB" pitchFamily="65" charset="-120"/>
                <a:ea typeface="DFKai-SB" pitchFamily="65" charset="-120"/>
              </a:rPr>
              <a:t>慈</a:t>
            </a:r>
            <a:r>
              <a:rPr lang="zh-TW" altLang="en-US" sz="4900" dirty="0">
                <a:latin typeface="DFKai-SB" pitchFamily="65" charset="-120"/>
                <a:ea typeface="DFKai-SB" pitchFamily="65" charset="-120"/>
              </a:rPr>
              <a:t>悲愛疼</a:t>
            </a:r>
            <a:r>
              <a:rPr lang="en-US" altLang="zh-TW" sz="4900" dirty="0">
                <a:latin typeface="DFKai-SB" pitchFamily="65" charset="-120"/>
                <a:ea typeface="DFKai-SB" pitchFamily="65" charset="-120"/>
              </a:rPr>
              <a:t>.</a:t>
            </a:r>
            <a:br>
              <a:rPr lang="en-US" altLang="zh-TW" sz="4900" dirty="0">
                <a:latin typeface="DFKai-SB" pitchFamily="65" charset="-120"/>
                <a:ea typeface="DFKai-SB" pitchFamily="65" charset="-120"/>
              </a:rPr>
            </a:br>
            <a:r>
              <a:rPr lang="en-US" altLang="zh-TW" sz="18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18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900" dirty="0">
                <a:latin typeface="DFKai-SB" pitchFamily="65" charset="-120"/>
                <a:ea typeface="DFKai-SB" pitchFamily="65" charset="-120"/>
              </a:rPr>
              <a:t>大家來殷勤作工</a:t>
            </a:r>
            <a:r>
              <a:rPr lang="en-US" altLang="zh-TW" sz="4900" dirty="0" smtClean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sz="49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4900" dirty="0" smtClean="0">
                <a:latin typeface="DFKai-SB" pitchFamily="65" charset="-120"/>
                <a:ea typeface="DFKai-SB" pitchFamily="65" charset="-120"/>
              </a:rPr>
              <a:t>無</a:t>
            </a:r>
            <a:r>
              <a:rPr lang="zh-TW" altLang="en-US" sz="4900" dirty="0">
                <a:latin typeface="DFKai-SB" pitchFamily="65" charset="-120"/>
                <a:ea typeface="DFKai-SB" pitchFamily="65" charset="-120"/>
              </a:rPr>
              <a:t>嫌艱苦不驚粗重</a:t>
            </a:r>
            <a:r>
              <a:rPr lang="en-US" altLang="zh-TW" sz="4900" dirty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sz="49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900" dirty="0">
                <a:latin typeface="DFKai-SB" pitchFamily="65" charset="-120"/>
                <a:ea typeface="DFKai-SB" pitchFamily="65" charset="-120"/>
              </a:rPr>
              <a:t>感謝主謳咾主賞賜平安</a:t>
            </a:r>
            <a:r>
              <a:rPr lang="en-US" altLang="zh-TW" sz="4900" dirty="0" smtClean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sz="49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4900" dirty="0" smtClean="0">
                <a:latin typeface="DFKai-SB" pitchFamily="65" charset="-120"/>
                <a:ea typeface="DFKai-SB" pitchFamily="65" charset="-120"/>
              </a:rPr>
              <a:t>慈</a:t>
            </a:r>
            <a:r>
              <a:rPr lang="zh-TW" altLang="en-US" sz="4900" dirty="0">
                <a:latin typeface="DFKai-SB" pitchFamily="65" charset="-120"/>
                <a:ea typeface="DFKai-SB" pitchFamily="65" charset="-120"/>
              </a:rPr>
              <a:t>悲愛疼</a:t>
            </a:r>
            <a:r>
              <a:rPr lang="en-US" altLang="zh-TW" sz="4900" dirty="0">
                <a:latin typeface="DFKai-SB" pitchFamily="65" charset="-120"/>
                <a:ea typeface="DFKai-SB" pitchFamily="65" charset="-120"/>
              </a:rPr>
              <a:t>.</a:t>
            </a:r>
            <a:br>
              <a:rPr lang="en-US" altLang="zh-TW" sz="4900" dirty="0">
                <a:latin typeface="DFKai-SB" pitchFamily="65" charset="-120"/>
                <a:ea typeface="DFKai-SB" pitchFamily="65" charset="-120"/>
              </a:rPr>
            </a:br>
            <a:r>
              <a:rPr lang="en-US" altLang="zh-TW" sz="53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300" dirty="0">
                <a:latin typeface="DFKai-SB" pitchFamily="65" charset="-120"/>
                <a:ea typeface="DFKai-SB" pitchFamily="65" charset="-120"/>
              </a:rPr>
            </a:b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dirty="0">
                <a:latin typeface="DFKai-SB" pitchFamily="65" charset="-120"/>
                <a:ea typeface="DFKai-SB" pitchFamily="65" charset="-120"/>
              </a:rPr>
            </a:b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43800" y="5943600"/>
            <a:ext cx="1295400" cy="60960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smtClean="0">
                <a:latin typeface="DFKai-SB" pitchFamily="65" charset="-120"/>
                <a:ea typeface="DFKai-SB" pitchFamily="65" charset="-120"/>
              </a:rPr>
              <a:t>3/3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926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新細明體"/>
        <a:cs typeface=""/>
      </a:majorFont>
      <a:minorFont>
        <a:latin typeface="Garamond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34982</TotalTime>
  <Words>13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1_Stream</vt:lpstr>
      <vt:lpstr>5_Office Theme</vt:lpstr>
      <vt:lpstr> 殷勤作工 </vt:lpstr>
      <vt:lpstr>喲嘿喲嘿 殷勤來作工,  山頂的樹木青翠擱大欉,  溪邊的花蕊開甲水噹噹, 不驚黑雲來遮蓋,透早起來看見 天色漸漸光,認真種作趕緊落田園, 咱著逐日打拼殷勤來作工, 傳播福音給世間人.</vt:lpstr>
      <vt:lpstr>  喲嘿喲嘿 殷勤來作工,  山頂的樹木青翠擱大欉,  溪邊的花蕊開甲水噹噹, 不驚黑雲來遮蓋,透早起來看見 天色漸漸光,認真種作趕緊落田園, 咱著逐日打拼殷勤來作工, 傳播福音給世間人.  </vt:lpstr>
      <vt:lpstr>    大家來殷勤作工, 無嫌艱苦不驚粗重, 感謝主謳咾主賞賜平安, 慈悲愛疼.  大家來殷勤作工, 無嫌艱苦不驚粗重, 感謝主謳咾主賞賜平安, 慈悲愛疼.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3851</cp:revision>
  <dcterms:created xsi:type="dcterms:W3CDTF">2005-02-27T07:43:32Z</dcterms:created>
  <dcterms:modified xsi:type="dcterms:W3CDTF">2015-07-26T14:14:39Z</dcterms:modified>
</cp:coreProperties>
</file>