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4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AC79-F6FC-490D-9A8D-C881BD73A538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9CB3-A570-420C-A5E6-9502D1D43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164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AC79-F6FC-490D-9A8D-C881BD73A538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9CB3-A570-420C-A5E6-9502D1D43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21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AC79-F6FC-490D-9A8D-C881BD73A538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9CB3-A570-420C-A5E6-9502D1D43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142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AC79-F6FC-490D-9A8D-C881BD73A538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9CB3-A570-420C-A5E6-9502D1D43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54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AC79-F6FC-490D-9A8D-C881BD73A538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9CB3-A570-420C-A5E6-9502D1D43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520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AC79-F6FC-490D-9A8D-C881BD73A538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9CB3-A570-420C-A5E6-9502D1D43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724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AC79-F6FC-490D-9A8D-C881BD73A538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9CB3-A570-420C-A5E6-9502D1D43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29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AC79-F6FC-490D-9A8D-C881BD73A538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9CB3-A570-420C-A5E6-9502D1D43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621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AC79-F6FC-490D-9A8D-C881BD73A538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9CB3-A570-420C-A5E6-9502D1D43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978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AC79-F6FC-490D-9A8D-C881BD73A538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9CB3-A570-420C-A5E6-9502D1D43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479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AC79-F6FC-490D-9A8D-C881BD73A538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9CB3-A570-420C-A5E6-9502D1D43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81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EAC79-F6FC-490D-9A8D-C881BD73A538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49CB3-A570-420C-A5E6-9502D1D43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702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"/>
            <a:ext cx="8686800" cy="6477000"/>
          </a:xfrm>
          <a:ln w="57150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佇主內剛</a:t>
            </a:r>
            <a:r>
              <a:rPr lang="zh-TW" altLang="en-US" sz="4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強壯膽</a:t>
            </a:r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400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起</a:t>
            </a:r>
            <a:r>
              <a:rPr lang="zh-TW" altLang="en-US" sz="4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來</a:t>
            </a:r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穿著主</a:t>
            </a:r>
            <a:r>
              <a:rPr lang="zh-TW" altLang="en-US" sz="4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全副軍裝</a:t>
            </a:r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400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無</a:t>
            </a:r>
            <a:r>
              <a:rPr lang="zh-TW" altLang="en-US" sz="4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論任何事</a:t>
            </a:r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，著喜</a:t>
            </a:r>
            <a:r>
              <a:rPr lang="zh-TW" altLang="en-US" sz="4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樂</a:t>
            </a:r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400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謳咾主</a:t>
            </a:r>
            <a:r>
              <a:rPr lang="zh-TW" altLang="en-US" sz="4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名</a:t>
            </a:r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！佇主內剛</a:t>
            </a:r>
            <a:r>
              <a:rPr lang="zh-TW" altLang="en-US" sz="4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強壯膽</a:t>
            </a:r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</a:p>
          <a:p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佇主裡剛強壯膽，</a:t>
            </a:r>
            <a:endParaRPr lang="en-US" altLang="zh-TW" sz="4400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起來徛在佇主的真道，</a:t>
            </a:r>
            <a:endParaRPr lang="en-US" altLang="zh-TW" sz="4400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無論任何事，著喜樂，</a:t>
            </a:r>
            <a:endParaRPr lang="en-US" altLang="zh-TW" sz="4400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謳咾主名！佇主內剛強壯膽。</a:t>
            </a:r>
            <a:endParaRPr lang="en-US" sz="44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97619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610600" cy="6400800"/>
          </a:xfrm>
          <a:ln w="57150" cmpd="thinThick">
            <a:solidFill>
              <a:schemeClr val="tx2">
                <a:lumMod val="60000"/>
                <a:lumOff val="40000"/>
              </a:schemeClr>
            </a:solidFill>
            <a:prstDash val="sysDash"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撥開驚惶煩惱，全心依靠主。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一切所講所行，照疼心和真理。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佇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主內剛強壯膽，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起來凡事照主疼來作，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無論任何事，著喜樂，</a:t>
            </a:r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謳咾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主名！</a:t>
            </a:r>
            <a:r>
              <a:rPr lang="en-US" altLang="zh-TW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主名</a:t>
            </a:r>
            <a:r>
              <a:rPr lang="en-US" altLang="zh-TW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佇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主內剛強壯膽，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哦！著剛強壯膽</a:t>
            </a:r>
            <a:r>
              <a:rPr lang="zh-TW" altLang="en-US" sz="4400" spc="-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哦！著剛強壯膽</a:t>
            </a:r>
            <a:r>
              <a:rPr lang="zh-TW" altLang="en-US" sz="4400" spc="-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著剛強壯膽。</a:t>
            </a:r>
            <a:endParaRPr lang="en-US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659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177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Wenwen</dc:creator>
  <cp:lastModifiedBy>Jonathan</cp:lastModifiedBy>
  <cp:revision>10</cp:revision>
  <dcterms:created xsi:type="dcterms:W3CDTF">2015-08-01T22:27:59Z</dcterms:created>
  <dcterms:modified xsi:type="dcterms:W3CDTF">2015-08-02T15:08:08Z</dcterms:modified>
</cp:coreProperties>
</file>