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4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9237-07B3-4D71-B7D2-E1DA51164301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2411-D64D-45CE-92E5-12C54B0DE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29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9237-07B3-4D71-B7D2-E1DA51164301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2411-D64D-45CE-92E5-12C54B0DE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114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9237-07B3-4D71-B7D2-E1DA51164301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2411-D64D-45CE-92E5-12C54B0DE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88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9237-07B3-4D71-B7D2-E1DA51164301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2411-D64D-45CE-92E5-12C54B0DE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170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9237-07B3-4D71-B7D2-E1DA51164301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2411-D64D-45CE-92E5-12C54B0DE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12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9237-07B3-4D71-B7D2-E1DA51164301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2411-D64D-45CE-92E5-12C54B0DE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10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9237-07B3-4D71-B7D2-E1DA51164301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2411-D64D-45CE-92E5-12C54B0DE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373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9237-07B3-4D71-B7D2-E1DA51164301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2411-D64D-45CE-92E5-12C54B0DE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03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9237-07B3-4D71-B7D2-E1DA51164301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2411-D64D-45CE-92E5-12C54B0DE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648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9237-07B3-4D71-B7D2-E1DA51164301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2411-D64D-45CE-92E5-12C54B0DE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00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9237-07B3-4D71-B7D2-E1DA51164301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2411-D64D-45CE-92E5-12C54B0DE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197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A9237-07B3-4D71-B7D2-E1DA51164301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62411-D64D-45CE-92E5-12C54B0DE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315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505691" y="-6927"/>
            <a:ext cx="8458200" cy="49530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6000"/>
              </a:lnSpc>
              <a:spcBef>
                <a:spcPts val="0"/>
              </a:spcBef>
              <a:buNone/>
            </a:pP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你若心肝艱苦 心內真孤單 </a:t>
            </a:r>
            <a:endParaRPr lang="en-US" altLang="zh-TW" sz="40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6000"/>
              </a:lnSpc>
              <a:spcBef>
                <a:spcPts val="0"/>
              </a:spcBef>
              <a:buNone/>
            </a:pPr>
            <a: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著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懇求主幫助 他會溫柔來安慰</a:t>
            </a:r>
            <a: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祢若訝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疑需要答案 </a:t>
            </a:r>
            <a:endParaRPr lang="en-US" altLang="zh-TW" sz="40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6000"/>
              </a:lnSpc>
              <a:spcBef>
                <a:spcPts val="0"/>
              </a:spcBef>
              <a:buNone/>
            </a:pPr>
            <a: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主欲俯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耳聽你祈禱</a:t>
            </a:r>
            <a: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無論</a:t>
            </a:r>
            <a: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你佇何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處 祂</a:t>
            </a:r>
            <a: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攏佇你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身邊 </a:t>
            </a:r>
            <a:endParaRPr lang="en-US" altLang="zh-TW" sz="40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75"/>
          <a:stretch/>
        </p:blipFill>
        <p:spPr>
          <a:xfrm>
            <a:off x="2528453" y="3794414"/>
            <a:ext cx="4177145" cy="2841913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3439101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3657600"/>
            <a:ext cx="6477000" cy="3019425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2" name="Rectangle 1"/>
          <p:cNvSpPr/>
          <p:nvPr/>
        </p:nvSpPr>
        <p:spPr>
          <a:xfrm>
            <a:off x="228600" y="304800"/>
            <a:ext cx="86106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你若心內空虛</a:t>
            </a:r>
            <a:r>
              <a:rPr lang="en-US" altLang="zh-TW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主要牽你的手</a:t>
            </a:r>
            <a:b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祂勿會讓你受害</a:t>
            </a:r>
            <a:r>
              <a:rPr lang="en-US" altLang="zh-TW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祂欲幫助你明瞭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主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的心門大開等候 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滿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有恩典慈悲憐憫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祂就在你身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邊</a:t>
            </a:r>
            <a:r>
              <a:rPr lang="en-US" altLang="zh-TW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做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你至好的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朋友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14832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04800"/>
            <a:ext cx="5943600" cy="5334000"/>
          </a:xfrm>
        </p:spPr>
        <p:txBody>
          <a:bodyPr>
            <a:noAutofit/>
          </a:bodyPr>
          <a:lstStyle/>
          <a:p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至好朋友就是耶穌　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擔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當罪過與煩惱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真正咱有大大福氣　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萬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事攏可對祂討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心肝常常失落平安　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沓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沓掛慮艱苦事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這是由咱未有深信　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有放心交托主</a:t>
            </a:r>
            <a:endParaRPr lang="en-US" sz="44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27" r="9727"/>
          <a:stretch/>
        </p:blipFill>
        <p:spPr>
          <a:xfrm>
            <a:off x="5727774" y="2209800"/>
            <a:ext cx="3076789" cy="3948545"/>
          </a:xfrm>
          <a:prstGeom prst="rect">
            <a:avLst/>
          </a:prstGeom>
          <a:effectLst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val="1456340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至好朋友就是耶穌 祂永遠佇咱身邊</a:t>
            </a:r>
            <a:b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賞賜咱有平安喜樂 知祂會保守引導</a:t>
            </a:r>
            <a:b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咱著跟隨祂的腳步 祂勿會使咱跌倒</a:t>
            </a:r>
            <a:b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至好朋友就是耶穌 </a:t>
            </a:r>
            <a:endParaRPr lang="en-US" altLang="zh-TW" sz="40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請你開心門給祂入來</a:t>
            </a:r>
            <a:endParaRPr lang="en-US" sz="40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3435927"/>
            <a:ext cx="4876800" cy="3246120"/>
          </a:xfrm>
          <a:prstGeom prst="rect">
            <a:avLst/>
          </a:prstGeom>
          <a:effectLst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val="3790735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60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Wenwen</dc:creator>
  <cp:lastModifiedBy>Jonathan</cp:lastModifiedBy>
  <cp:revision>11</cp:revision>
  <dcterms:created xsi:type="dcterms:W3CDTF">2015-08-08T18:53:13Z</dcterms:created>
  <dcterms:modified xsi:type="dcterms:W3CDTF">2015-08-09T14:37:39Z</dcterms:modified>
</cp:coreProperties>
</file>