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1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7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4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A9237-07B3-4D71-B7D2-E1DA51164301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2411-D64D-45CE-92E5-12C54B0D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05691" y="-6927"/>
            <a:ext cx="8458200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你若心肝艱苦 心內真孤單 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著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懇求主幫助 他會溫柔來安慰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祢若訝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疑需要答案 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主欲俯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耳聽你祈禱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無論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你佇何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處 祂</a:t>
            </a:r>
            <a:r>
              <a:rPr lang="zh-TW" altLang="en-US" sz="40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攏佇你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身邊 </a:t>
            </a:r>
            <a:endParaRPr lang="en-US" altLang="zh-TW" sz="40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75"/>
          <a:stretch/>
        </p:blipFill>
        <p:spPr>
          <a:xfrm>
            <a:off x="2528453" y="3794414"/>
            <a:ext cx="4177145" cy="284191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3910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657600"/>
            <a:ext cx="6477000" cy="301942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Rectangle 1"/>
          <p:cNvSpPr/>
          <p:nvPr/>
        </p:nvSpPr>
        <p:spPr>
          <a:xfrm>
            <a:off x="228600" y="304800"/>
            <a:ext cx="861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你若心內空虛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主要牽你的手</a:t>
            </a:r>
            <a:b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祂勿會讓你受害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祂欲幫助你明瞭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的心門大開等候 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滿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有恩典慈悲憐憫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祂就在你身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邊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做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你至好的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朋友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83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5943600" cy="5334000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至好朋友就是耶穌　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擔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當罪過與煩惱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真正咱有大大福氣　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事攏可對祂討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心肝常常失落平安　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沓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沓掛慮艱苦事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這是由咱未有深信　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未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有放心交托主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7" r="9727"/>
          <a:stretch/>
        </p:blipFill>
        <p:spPr>
          <a:xfrm>
            <a:off x="5727774" y="2209800"/>
            <a:ext cx="3076789" cy="394854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45634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至好朋友就是耶穌 祂永遠佇咱身邊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賞賜咱有平安喜樂 知祂會保守引導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咱著跟隨祂的腳步 祂勿會使咱跌倒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至好朋友就是耶穌 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請你開心門給祂入來</a:t>
            </a:r>
            <a:endParaRPr lang="en-US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435927"/>
            <a:ext cx="4876800" cy="324612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79073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11</cp:revision>
  <dcterms:created xsi:type="dcterms:W3CDTF">2015-08-08T18:53:13Z</dcterms:created>
  <dcterms:modified xsi:type="dcterms:W3CDTF">2015-08-09T14:37:39Z</dcterms:modified>
</cp:coreProperties>
</file>