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AEAE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0116-4A2F-4119-88BE-5426974440A3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778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0116-4A2F-4119-88BE-5426974440A3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092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0116-4A2F-4119-88BE-5426974440A3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186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0116-4A2F-4119-88BE-5426974440A3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949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0116-4A2F-4119-88BE-5426974440A3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712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0116-4A2F-4119-88BE-5426974440A3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684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0116-4A2F-4119-88BE-5426974440A3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286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0116-4A2F-4119-88BE-5426974440A3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692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0116-4A2F-4119-88BE-5426974440A3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677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0116-4A2F-4119-88BE-5426974440A3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552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80116-4A2F-4119-88BE-5426974440A3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36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80116-4A2F-4119-88BE-5426974440A3}" type="datetimeFigureOut">
              <a:rPr lang="en-US" smtClean="0"/>
              <a:t>8/16/2015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5CB97-63D4-4EF8-B9EA-EA23C30C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174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8" y="1828800"/>
            <a:ext cx="1939373" cy="32004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57200"/>
            <a:ext cx="8382000" cy="5943600"/>
          </a:xfrm>
          <a:noFill/>
          <a:effectLst>
            <a:softEdge rad="63500"/>
          </a:effectLst>
        </p:spPr>
        <p:txBody>
          <a:bodyPr>
            <a:normAutofit/>
          </a:bodyPr>
          <a:lstStyle/>
          <a:p>
            <a:pPr>
              <a:lnSpc>
                <a:spcPts val="5700"/>
              </a:lnSpc>
              <a:spcBef>
                <a:spcPts val="7200"/>
              </a:spcBef>
            </a:pPr>
            <a:r>
              <a:rPr lang="zh-TW" altLang="en-US" sz="4400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</a:t>
            </a:r>
            <a:r>
              <a:rPr lang="zh-TW" altLang="en-US" sz="4400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愛主，世界未造成前揀選我</a:t>
            </a:r>
            <a:r>
              <a:rPr lang="zh-TW" altLang="en-US" sz="4400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。成</a:t>
            </a:r>
            <a:r>
              <a:rPr lang="zh-TW" altLang="en-US" sz="4400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做祂的子女。</a:t>
            </a:r>
            <a:br>
              <a:rPr lang="zh-TW" altLang="en-US" sz="4400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祂造我，使我自由選擇</a:t>
            </a:r>
            <a:r>
              <a:rPr lang="zh-TW" altLang="en-US" sz="4400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4400" dirty="0" smtClean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700"/>
              </a:lnSpc>
              <a:spcBef>
                <a:spcPts val="0"/>
              </a:spcBef>
            </a:pPr>
            <a:r>
              <a:rPr lang="zh-TW" altLang="en-US" sz="4400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但</a:t>
            </a:r>
            <a:r>
              <a:rPr lang="zh-TW" altLang="en-US" sz="4400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我選擇離開。</a:t>
            </a:r>
          </a:p>
          <a:p>
            <a:pPr>
              <a:lnSpc>
                <a:spcPts val="5700"/>
              </a:lnSpc>
              <a:spcBef>
                <a:spcPts val="0"/>
              </a:spcBef>
            </a:pPr>
            <a:r>
              <a:rPr lang="zh-TW" altLang="en-US" sz="4400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祂疼我，當希望攏消失</a:t>
            </a:r>
            <a:r>
              <a:rPr lang="zh-TW" altLang="en-US" sz="4400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4400" dirty="0" smtClean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700"/>
              </a:lnSpc>
              <a:spcBef>
                <a:spcPts val="0"/>
              </a:spcBef>
            </a:pPr>
            <a:r>
              <a:rPr lang="zh-TW" altLang="en-US" sz="4400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</a:t>
            </a:r>
            <a:r>
              <a:rPr lang="zh-TW" altLang="en-US" sz="4400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疼我</a:t>
            </a:r>
            <a:r>
              <a:rPr lang="zh-TW" altLang="en-US" sz="4400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4400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400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400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當我失去一切，救贖我，</a:t>
            </a:r>
          </a:p>
          <a:p>
            <a:pPr>
              <a:lnSpc>
                <a:spcPts val="5700"/>
              </a:lnSpc>
              <a:spcBef>
                <a:spcPts val="0"/>
              </a:spcBef>
            </a:pPr>
            <a:r>
              <a:rPr lang="zh-TW" altLang="en-US" sz="4400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救贖功勞已成，藉耶穌上帝子</a:t>
            </a:r>
            <a:r>
              <a:rPr lang="zh-TW" altLang="en-US" sz="4400" dirty="0" smtClean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zh-TW" altLang="en-US" sz="4400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4500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891" y="5181600"/>
            <a:ext cx="4953000" cy="166254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0"/>
            <a:ext cx="8229600" cy="5943600"/>
          </a:xfrm>
        </p:spPr>
        <p:txBody>
          <a:bodyPr>
            <a:normAutofit/>
          </a:bodyPr>
          <a:lstStyle/>
          <a:p>
            <a:pPr marL="0" indent="0" algn="ctr">
              <a:lnSpc>
                <a:spcPts val="7000"/>
              </a:lnSpc>
              <a:spcBef>
                <a:spcPts val="0"/>
              </a:spcBef>
              <a:buNone/>
            </a:pP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是誰會使咱與主的疼隔離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7000"/>
              </a:lnSpc>
              <a:spcBef>
                <a:spcPts val="0"/>
              </a:spcBef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是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未來的夢想，心靈困苦？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還是世間財物或肉體飢餓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7000"/>
              </a:lnSpc>
              <a:spcBef>
                <a:spcPts val="0"/>
              </a:spcBef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是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逼迫</a:t>
            </a:r>
            <a: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? </a:t>
            </a:r>
            <a:r>
              <a:rPr lang="zh-TW" altLang="en-US" sz="4800" dirty="0">
                <a:latin typeface="DFKai-SB" panose="03000509000000000000" pitchFamily="65" charset="-120"/>
                <a:ea typeface="DFKai-SB" panose="03000509000000000000" pitchFamily="65" charset="-120"/>
              </a:rPr>
              <a:t>或是刀劍威脅</a:t>
            </a: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？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7000"/>
              </a:lnSpc>
              <a:spcBef>
                <a:spcPts val="0"/>
              </a:spcBef>
              <a:buNone/>
            </a:pPr>
            <a:r>
              <a:rPr lang="zh-TW" altLang="en-US" sz="4800" dirty="0" smtClean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佇一切事。我得勝到有餘，</a:t>
            </a:r>
            <a:endParaRPr lang="en-US" altLang="zh-TW" sz="4800" dirty="0" smtClean="0">
              <a:effectLst/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7000"/>
              </a:lnSpc>
              <a:spcBef>
                <a:spcPts val="0"/>
              </a:spcBef>
              <a:buNone/>
            </a:pPr>
            <a:r>
              <a:rPr lang="zh-TW" altLang="en-US" sz="4800" dirty="0" smtClean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我得勝到有餘，靠耶穌我救主。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2847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725" y="4162425"/>
            <a:ext cx="1819275" cy="269557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229600" cy="5867400"/>
          </a:xfrm>
        </p:spPr>
        <p:txBody>
          <a:bodyPr>
            <a:normAutofit/>
          </a:bodyPr>
          <a:lstStyle/>
          <a:p>
            <a:pPr marL="0" indent="0" algn="ctr">
              <a:lnSpc>
                <a:spcPts val="7000"/>
              </a:lnSpc>
              <a:spcBef>
                <a:spcPts val="0"/>
              </a:spcBef>
              <a:buNone/>
            </a:pPr>
            <a:r>
              <a:rPr lang="zh-TW" altLang="en-US" sz="5200" dirty="0" smtClean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因為我深信，</a:t>
            </a:r>
            <a:endParaRPr lang="en-US" altLang="zh-TW" sz="5200" dirty="0" smtClean="0">
              <a:effectLst/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7000"/>
              </a:lnSpc>
              <a:spcBef>
                <a:spcPts val="0"/>
              </a:spcBef>
              <a:buNone/>
            </a:pPr>
            <a:r>
              <a:rPr lang="zh-TW" altLang="en-US" sz="5200" dirty="0" smtClean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無論是生，或死，是天使，</a:t>
            </a:r>
            <a:endParaRPr lang="en-US" altLang="zh-TW" sz="5200" dirty="0" smtClean="0">
              <a:effectLst/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7000"/>
              </a:lnSpc>
              <a:spcBef>
                <a:spcPts val="0"/>
              </a:spcBef>
              <a:buNone/>
            </a:pPr>
            <a:r>
              <a:rPr lang="zh-TW" altLang="en-US" sz="5200" dirty="0" smtClean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是地上掌權者，是權能，</a:t>
            </a:r>
            <a:br>
              <a:rPr lang="zh-TW" altLang="en-US" sz="5200" dirty="0" smtClean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200" dirty="0" smtClean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是現今事，是將來事。</a:t>
            </a:r>
            <a:endParaRPr lang="zh-TW" altLang="en-US" sz="52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7000"/>
              </a:lnSpc>
              <a:spcBef>
                <a:spcPts val="0"/>
              </a:spcBef>
              <a:buNone/>
            </a:pPr>
            <a:r>
              <a:rPr lang="zh-TW" altLang="en-US" sz="5200" dirty="0" smtClean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高位卑賤，任何受造物，</a:t>
            </a:r>
            <a:endParaRPr lang="en-US" altLang="zh-TW" sz="5200" dirty="0" smtClean="0">
              <a:effectLst/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7000"/>
              </a:lnSpc>
              <a:spcBef>
                <a:spcPts val="0"/>
              </a:spcBef>
              <a:buNone/>
            </a:pPr>
            <a:r>
              <a:rPr lang="zh-TW" altLang="en-US" sz="5200" dirty="0" smtClean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攏勿會能使我與主疼隔離。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257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3692381"/>
            <a:ext cx="1308100" cy="314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"/>
            <a:ext cx="8229600" cy="4525963"/>
          </a:xfrm>
        </p:spPr>
        <p:txBody>
          <a:bodyPr>
            <a:noAutofit/>
          </a:bodyPr>
          <a:lstStyle/>
          <a:p>
            <a:pPr marL="0" indent="0" algn="ctr">
              <a:lnSpc>
                <a:spcPts val="7000"/>
              </a:lnSpc>
              <a:spcBef>
                <a:spcPts val="0"/>
              </a:spcBef>
              <a:buNone/>
            </a:pPr>
            <a:r>
              <a:rPr lang="zh-TW" altLang="en-US" sz="4800" dirty="0" smtClean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因為我深信，</a:t>
            </a:r>
            <a:endParaRPr lang="en-US" altLang="zh-TW" sz="4800" dirty="0" smtClean="0">
              <a:effectLst/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7000"/>
              </a:lnSpc>
              <a:spcBef>
                <a:spcPts val="0"/>
              </a:spcBef>
              <a:buNone/>
            </a:pPr>
            <a:r>
              <a:rPr lang="zh-TW" altLang="en-US" sz="4800" dirty="0" smtClean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無論是生，或死，是天使，</a:t>
            </a:r>
            <a:endParaRPr lang="en-US" altLang="zh-TW" sz="4800" dirty="0" smtClean="0">
              <a:effectLst/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7000"/>
              </a:lnSpc>
              <a:spcBef>
                <a:spcPts val="0"/>
              </a:spcBef>
              <a:buNone/>
            </a:pPr>
            <a:r>
              <a:rPr lang="zh-TW" altLang="en-US" sz="4800" dirty="0" smtClean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是地上掌權者，是權能，</a:t>
            </a:r>
            <a:br>
              <a:rPr lang="zh-TW" altLang="en-US" sz="4800" dirty="0" smtClean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 smtClean="0"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是現今事，是將來事。</a:t>
            </a:r>
            <a:endParaRPr lang="zh-TW" altLang="en-US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7000"/>
              </a:lnSpc>
              <a:spcBef>
                <a:spcPts val="0"/>
              </a:spcBef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高位卑賤，任何受造物，</a:t>
            </a:r>
            <a:endParaRPr lang="en-US" altLang="zh-TW" sz="48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ts val="7000"/>
              </a:lnSpc>
              <a:spcBef>
                <a:spcPts val="0"/>
              </a:spcBef>
              <a:buNone/>
            </a:pP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攏勿會使我與主疼隔離。</a:t>
            </a:r>
            <a:b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倚靠耶穌我主。</a:t>
            </a:r>
            <a:endParaRPr lang="en-US" sz="4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03766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103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Wenwen</dc:creator>
  <cp:lastModifiedBy>Jonathan</cp:lastModifiedBy>
  <cp:revision>8</cp:revision>
  <dcterms:created xsi:type="dcterms:W3CDTF">2015-08-16T03:09:00Z</dcterms:created>
  <dcterms:modified xsi:type="dcterms:W3CDTF">2015-08-16T14:10:02Z</dcterms:modified>
</cp:coreProperties>
</file>