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C1DE-15FE-43F3-941A-9AC059F09451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52AC-CF5F-44E7-A46E-EFEBB4ADB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3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C1DE-15FE-43F3-941A-9AC059F09451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52AC-CF5F-44E7-A46E-EFEBB4ADB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9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C1DE-15FE-43F3-941A-9AC059F09451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52AC-CF5F-44E7-A46E-EFEBB4ADB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6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C1DE-15FE-43F3-941A-9AC059F09451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52AC-CF5F-44E7-A46E-EFEBB4ADB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5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C1DE-15FE-43F3-941A-9AC059F09451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52AC-CF5F-44E7-A46E-EFEBB4ADB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9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C1DE-15FE-43F3-941A-9AC059F09451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52AC-CF5F-44E7-A46E-EFEBB4ADB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3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C1DE-15FE-43F3-941A-9AC059F09451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52AC-CF5F-44E7-A46E-EFEBB4ADB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C1DE-15FE-43F3-941A-9AC059F09451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52AC-CF5F-44E7-A46E-EFEBB4ADB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5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C1DE-15FE-43F3-941A-9AC059F09451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52AC-CF5F-44E7-A46E-EFEBB4ADB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C1DE-15FE-43F3-941A-9AC059F09451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52AC-CF5F-44E7-A46E-EFEBB4ADB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2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C1DE-15FE-43F3-941A-9AC059F09451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52AC-CF5F-44E7-A46E-EFEBB4ADB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4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7C1DE-15FE-43F3-941A-9AC059F09451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A52AC-CF5F-44E7-A46E-EFEBB4ADB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6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9144000" cy="685107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4800"/>
            <a:ext cx="6400800" cy="45720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經過暗暝救主在保護</a:t>
            </a:r>
            <a:r>
              <a:rPr 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天光日出祂亦在照顧</a:t>
            </a:r>
            <a:r>
              <a:rPr 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充滿慈悲甲憐憫</a:t>
            </a:r>
            <a:r>
              <a:rPr 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我主我基督。</a:t>
            </a:r>
            <a:endParaRPr lang="en-US" sz="48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7465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咱的心神有時會艱苦</a:t>
            </a:r>
            <a: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世間拯救只有主耶穌</a:t>
            </a:r>
            <a: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信祂靠祂認識</a:t>
            </a:r>
            <a:r>
              <a:rPr lang="zh-TW" altLang="en-US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祂</a:t>
            </a:r>
            <a:r>
              <a:rPr lang="zh-TW" altLang="en-US" sz="4400" dirty="0" smtClean="0"/>
              <a:t>，</a:t>
            </a:r>
            <a:r>
              <a:rPr lang="zh-TW" altLang="en-US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人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生有福氣</a:t>
            </a:r>
            <a: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實在咱的人生需要主導路</a:t>
            </a:r>
            <a: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經過黑暗祂的確看顧</a:t>
            </a:r>
            <a: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豺狼虎豹攏嘸驚</a:t>
            </a:r>
            <a: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只有主耶穌</a:t>
            </a:r>
            <a:r>
              <a:rPr lang="zh-TW" altLang="en-US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sz="4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" t="34675" r="2576" b="32663"/>
          <a:stretch/>
        </p:blipFill>
        <p:spPr>
          <a:xfrm>
            <a:off x="609600" y="1"/>
            <a:ext cx="8063346" cy="185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62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96"/>
          <a:stretch/>
        </p:blipFill>
        <p:spPr>
          <a:xfrm>
            <a:off x="-20782" y="0"/>
            <a:ext cx="4364182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376309"/>
            <a:ext cx="6629400" cy="6105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決志信靠</a:t>
            </a:r>
            <a:r>
              <a:rPr lang="zh-TW" altLang="en-US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祂，</a:t>
            </a:r>
            <a:endParaRPr lang="en-US" altLang="zh-TW" sz="44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全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心仰望</a:t>
            </a:r>
            <a:r>
              <a:rPr lang="zh-TW" altLang="en-US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祂</a:t>
            </a:r>
            <a: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祂是咱的保惠師</a:t>
            </a:r>
            <a: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導咱行天路</a:t>
            </a:r>
            <a:r>
              <a:rPr lang="zh-TW" altLang="en-US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endParaRPr lang="en-US" altLang="zh-TW" sz="44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祂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應允保護</a:t>
            </a:r>
            <a: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祂永遠照顧，</a:t>
            </a:r>
            <a: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打開心門迎接祂</a:t>
            </a:r>
            <a:r>
              <a:rPr lang="zh-TW" altLang="en-US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endParaRPr lang="en-US" altLang="zh-TW" sz="44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咱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就有幸福</a:t>
            </a:r>
            <a:r>
              <a:rPr lang="zh-TW" altLang="en-US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sz="4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959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782"/>
            <a:ext cx="73914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343400"/>
          </a:xfrm>
          <a:solidFill>
            <a:srgbClr val="F8F8F8">
              <a:alpha val="61176"/>
            </a:srgbClr>
          </a:solidFill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咱的心</a:t>
            </a:r>
            <a:r>
              <a:rPr lang="zh-TW" altLang="en-US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神 有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時會艱苦</a:t>
            </a:r>
            <a: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世間拯</a:t>
            </a:r>
            <a:r>
              <a:rPr lang="zh-TW" altLang="en-US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救 只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有主耶穌</a:t>
            </a:r>
            <a: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信祂靠祂認識</a:t>
            </a:r>
            <a:r>
              <a:rPr lang="zh-TW" altLang="en-US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祂，人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生有福</a:t>
            </a:r>
            <a:r>
              <a:rPr lang="zh-TW" altLang="en-US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氣</a:t>
            </a:r>
            <a:endParaRPr lang="en-US" altLang="zh-TW" sz="4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實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在咱的人</a:t>
            </a:r>
            <a:r>
              <a:rPr lang="zh-TW" altLang="en-US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生需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要主導</a:t>
            </a:r>
            <a:r>
              <a:rPr lang="zh-TW" altLang="en-US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路     </a:t>
            </a:r>
            <a: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經過黑暗祂的確看顧</a:t>
            </a:r>
            <a: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豺狼虎豹攏嘸</a:t>
            </a:r>
            <a:r>
              <a:rPr lang="zh-TW" altLang="en-US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驚，只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有主耶穌</a:t>
            </a:r>
            <a:r>
              <a:rPr lang="zh-TW" altLang="en-US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sz="4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7468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8275"/>
            <a:ext cx="5035550" cy="502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決志信靠</a:t>
            </a:r>
            <a:r>
              <a:rPr lang="zh-TW" altLang="en-US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祂，全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心仰望祂，</a:t>
            </a:r>
            <a: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祂是咱的保惠師</a:t>
            </a:r>
            <a: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導咱行天路</a:t>
            </a:r>
            <a:r>
              <a:rPr lang="zh-TW" altLang="en-US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endParaRPr lang="en-US" altLang="zh-TW" sz="44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祂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應允保</a:t>
            </a:r>
            <a:r>
              <a:rPr lang="zh-TW" altLang="en-US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護</a:t>
            </a:r>
            <a: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祂永遠照顧，</a:t>
            </a:r>
            <a: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打開心門迎接祂</a:t>
            </a:r>
            <a: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咱就有幸福</a:t>
            </a:r>
            <a:r>
              <a:rPr lang="zh-TW" altLang="en-US" sz="4400" dirty="0"/>
              <a:t>。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662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50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Wenwen</dc:creator>
  <cp:lastModifiedBy>Jonathan</cp:lastModifiedBy>
  <cp:revision>13</cp:revision>
  <dcterms:created xsi:type="dcterms:W3CDTF">2015-08-22T23:56:06Z</dcterms:created>
  <dcterms:modified xsi:type="dcterms:W3CDTF">2015-08-23T14:13:41Z</dcterms:modified>
</cp:coreProperties>
</file>