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943" r:id="rId2"/>
    <p:sldId id="3096" r:id="rId3"/>
    <p:sldId id="3097" r:id="rId4"/>
    <p:sldId id="3098" r:id="rId5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3605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48" autoAdjust="0"/>
    <p:restoredTop sz="94688" autoAdjust="0"/>
  </p:normalViewPr>
  <p:slideViewPr>
    <p:cSldViewPr>
      <p:cViewPr>
        <p:scale>
          <a:sx n="74" d="100"/>
          <a:sy n="74" d="100"/>
        </p:scale>
        <p:origin x="-1290" y="-9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372A3872-0AFF-4DC7-B384-4C528E8E8B6C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1D9F255B-B55F-4033-96D5-2C9949B563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5864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204B56F-E2B5-4A7D-A2F9-BA9396FDD1D9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F2FA922F-D657-4A96-923B-208D03D097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371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82E512E1-962A-4E49-A78A-619AB7A0CEDB}" type="slidenum">
              <a:rPr kumimoji="1" lang="en-US" altLang="en-US" smtClean="0">
                <a:latin typeface="Arial" charset="0"/>
                <a:ea typeface="新細明體" pitchFamily="18" charset="-120"/>
              </a:rPr>
              <a:pPr/>
              <a:t>1</a:t>
            </a:fld>
            <a:endParaRPr kumimoji="1" lang="en-US" altLang="en-US" smtClean="0">
              <a:latin typeface="Arial" charset="0"/>
              <a:ea typeface="新細明體" pitchFamily="18" charset="-12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DCE44-7588-4C31-A47F-83CF906A4B25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91AF1-F0DA-4AAC-94F0-C09607B7E7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08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7E125-1C69-4F6A-BB0E-0F23B963D7D7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7F2BC-FF50-4350-8636-7047CC8E40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6852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46CE0-CDFB-4761-8F3C-139A409127BB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1CDE4-1B08-46B7-9F80-524790BFAF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12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BB4DF-5540-40E5-A975-75194B0A8B7B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69585-5E35-43F1-BB46-6A64AD3B12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209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6B78E-420F-46AE-ABBF-7A6E1333D114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B4D57-0E80-453A-A2D0-4D8D03E699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46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19BE8-34C9-418F-A79D-20ADC90EE65D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40016-042F-4DB1-A4EC-5AE77F9CFD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888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0EAD9-C117-4F33-AD3E-294219773C36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3F49A-20A1-472F-A514-520A68E77C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774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0E06B-7494-47E5-A777-63BB7647C6C7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E89E6-DB66-4736-AA5A-0BFEC1D22D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820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F1568-FF82-4839-94B0-FB247899C194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C2423-4DEC-4FB6-A5F3-F4B910B0E6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821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AEAB3-EBC0-44FF-8CD7-F7250A05996C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3BDC8-21C3-4841-8730-F6466F3D71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6395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A12E2-D237-460C-B967-642A04B60784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59A9E-4C9A-4EFA-BC6E-DC909016D9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03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0EA1F5-119E-452E-A798-DB198552A051}" type="datetimeFigureOut">
              <a:rPr lang="en-US"/>
              <a:pPr>
                <a:defRPr/>
              </a:pPr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355DB41B-E7EA-42D6-91BF-9B8BF2BA63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269875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3800" b="1" smtClean="0">
                <a:ea typeface="標楷體" pitchFamily="65" charset="-120"/>
              </a:rPr>
              <a:t>獻詩</a:t>
            </a:r>
            <a:r>
              <a:rPr lang="zh-TW" altLang="en-US" sz="3800" b="1" smtClean="0"/>
              <a:t> </a:t>
            </a:r>
            <a:r>
              <a:rPr lang="en-US" altLang="zh-TW" sz="3800" b="1" smtClean="0"/>
              <a:t>Special Music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654550"/>
          </a:xfrm>
        </p:spPr>
        <p:txBody>
          <a:bodyPr/>
          <a:lstStyle/>
          <a:p>
            <a:pPr algn="ctr" eaLnBrk="1" hangingPunct="1">
              <a:lnSpc>
                <a:spcPct val="50000"/>
              </a:lnSpc>
              <a:spcBef>
                <a:spcPct val="0"/>
              </a:spcBef>
              <a:buFontTx/>
              <a:buNone/>
            </a:pP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0"/>
              </a:lnSpc>
              <a:spcBef>
                <a:spcPct val="0"/>
              </a:spcBef>
              <a:buFontTx/>
              <a:buNone/>
            </a:pPr>
            <a:endParaRPr lang="zh-TW" altLang="en-US" dirty="0" smtClean="0"/>
          </a:p>
          <a:p>
            <a:pPr algn="ctr" eaLnBrk="1" hangingPunct="1">
              <a:spcBef>
                <a:spcPts val="600"/>
              </a:spcBef>
              <a:buNone/>
            </a:pP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56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生命的泉水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”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600"/>
              </a:spcBef>
              <a:buNone/>
            </a:pPr>
            <a:endParaRPr lang="zh-TW" altLang="en-US" sz="2400" dirty="0" smtClean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buFontTx/>
              <a:buNone/>
            </a:pPr>
            <a:r>
              <a:rPr lang="en-US" altLang="zh-TW" dirty="0" smtClean="0"/>
              <a:t>By</a:t>
            </a:r>
          </a:p>
          <a:p>
            <a:pPr algn="ctr" eaLnBrk="1" hangingPunct="1">
              <a:buFontTx/>
              <a:buNone/>
            </a:pPr>
            <a:endParaRPr lang="en-US" altLang="zh-TW" dirty="0" smtClean="0"/>
          </a:p>
          <a:p>
            <a:pPr algn="ctr" eaLnBrk="1" hangingPunct="1">
              <a:buFontTx/>
              <a:buNone/>
            </a:pPr>
            <a:endParaRPr lang="en-US" altLang="zh-TW" sz="4000" b="1" dirty="0" smtClean="0">
              <a:ea typeface="標楷體" pitchFamily="65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b="1" dirty="0" smtClean="0">
                <a:ea typeface="標楷體" pitchFamily="65" charset="-120"/>
              </a:rPr>
              <a:t>亞伯蘭聖</a:t>
            </a:r>
            <a:r>
              <a:rPr lang="zh-TW" altLang="en-US" sz="4000" b="1" dirty="0" smtClean="0">
                <a:ea typeface="標楷體" pitchFamily="65" charset="-120"/>
              </a:rPr>
              <a:t>歌隊</a:t>
            </a:r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18789"/>
            <a:ext cx="161290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31668"/>
            <a:ext cx="2362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2747291"/>
            <a:ext cx="3436110" cy="1924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有一種水你喝了就不會渴</a:t>
            </a:r>
            <a:br>
              <a:rPr lang="zh-TW" altLang="en-US" dirty="0"/>
            </a:br>
            <a:r>
              <a:rPr lang="zh-TW" altLang="en-US" dirty="0"/>
              <a:t>有一種水你嘗了就不飢餓</a:t>
            </a:r>
            <a:br>
              <a:rPr lang="zh-TW" altLang="en-US" dirty="0"/>
            </a:br>
            <a:r>
              <a:rPr lang="zh-TW" altLang="en-US" dirty="0"/>
              <a:t>有一種水能使你喝了不渴</a:t>
            </a:r>
            <a:br>
              <a:rPr lang="zh-TW" altLang="en-US" dirty="0"/>
            </a:br>
            <a:r>
              <a:rPr lang="zh-TW" altLang="en-US" dirty="0"/>
              <a:t>有一種水能使你常得滿足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那是一種生命永活的水</a:t>
            </a:r>
            <a:br>
              <a:rPr lang="zh-TW" altLang="en-US" dirty="0"/>
            </a:br>
            <a:r>
              <a:rPr lang="zh-TW" altLang="en-US" dirty="0"/>
              <a:t>它使飢渴慕義的人得飽足</a:t>
            </a:r>
            <a:br>
              <a:rPr lang="zh-TW" altLang="en-US" dirty="0"/>
            </a:br>
            <a:r>
              <a:rPr lang="zh-TW" altLang="en-US" dirty="0"/>
              <a:t>那是一種生命永活的水</a:t>
            </a:r>
            <a:br>
              <a:rPr lang="zh-TW" altLang="en-US" dirty="0"/>
            </a:br>
            <a:r>
              <a:rPr lang="zh-TW" altLang="en-US" dirty="0"/>
              <a:t>它使勞苦重擔的人得輕省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"/>
            <a:ext cx="67056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800600"/>
            <a:ext cx="2667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629" y="2209800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606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4525963"/>
          </a:xfrm>
        </p:spPr>
        <p:txBody>
          <a:bodyPr/>
          <a:lstStyle/>
          <a:p>
            <a:pPr algn="r"/>
            <a:r>
              <a:rPr lang="zh-TW" altLang="en-US" dirty="0"/>
              <a:t>生命的泉水從我天父而來</a:t>
            </a:r>
            <a:br>
              <a:rPr lang="zh-TW" altLang="en-US" dirty="0"/>
            </a:br>
            <a:r>
              <a:rPr lang="zh-TW" altLang="en-US" dirty="0"/>
              <a:t>生命的泉水勝過世上一切</a:t>
            </a:r>
            <a:br>
              <a:rPr lang="zh-TW" altLang="en-US" dirty="0"/>
            </a:br>
            <a:r>
              <a:rPr lang="zh-TW" altLang="en-US" dirty="0"/>
              <a:t>生命的泉水從我天父而來</a:t>
            </a:r>
            <a:br>
              <a:rPr lang="zh-TW" altLang="en-US" dirty="0"/>
            </a:br>
            <a:r>
              <a:rPr lang="zh-TW" altLang="en-US" dirty="0"/>
              <a:t>生命的泉水是得永生之道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有一種水你喝了就不會渴</a:t>
            </a:r>
            <a:br>
              <a:rPr lang="zh-TW" altLang="en-US" dirty="0"/>
            </a:br>
            <a:r>
              <a:rPr lang="zh-TW" altLang="en-US" dirty="0"/>
              <a:t>有一種水你嘗了就不飢餓</a:t>
            </a:r>
            <a:br>
              <a:rPr lang="zh-TW" altLang="en-US" dirty="0"/>
            </a:br>
            <a:r>
              <a:rPr lang="zh-TW" altLang="en-US" dirty="0"/>
              <a:t>有一種水能使你喝了不渴</a:t>
            </a:r>
            <a:br>
              <a:rPr lang="zh-TW" altLang="en-US" dirty="0"/>
            </a:br>
            <a:r>
              <a:rPr lang="zh-TW" altLang="en-US" dirty="0"/>
              <a:t>有一種水能使你常得滿足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76799"/>
            <a:ext cx="7620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12563"/>
            <a:ext cx="2667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436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r>
              <a:rPr lang="zh-TW" altLang="en-US" dirty="0"/>
              <a:t>那是一種生命永活的水</a:t>
            </a:r>
            <a:br>
              <a:rPr lang="zh-TW" altLang="en-US" dirty="0"/>
            </a:br>
            <a:r>
              <a:rPr lang="zh-TW" altLang="en-US" dirty="0"/>
              <a:t>它使飢渴慕義的人得飽足</a:t>
            </a:r>
            <a:br>
              <a:rPr lang="zh-TW" altLang="en-US" dirty="0"/>
            </a:br>
            <a:r>
              <a:rPr lang="zh-TW" altLang="en-US" dirty="0"/>
              <a:t>那是一種生命永活的水</a:t>
            </a:r>
            <a:br>
              <a:rPr lang="zh-TW" altLang="en-US" dirty="0"/>
            </a:br>
            <a:r>
              <a:rPr lang="zh-TW" altLang="en-US" dirty="0"/>
              <a:t>它使勞苦重擔的人得輕省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生命的泉水從我天父而來</a:t>
            </a:r>
            <a:br>
              <a:rPr lang="zh-TW" altLang="en-US" dirty="0"/>
            </a:br>
            <a:r>
              <a:rPr lang="zh-TW" altLang="en-US" dirty="0"/>
              <a:t>生命的泉水勝過世上一切</a:t>
            </a:r>
            <a:br>
              <a:rPr lang="zh-TW" altLang="en-US" dirty="0"/>
            </a:br>
            <a:r>
              <a:rPr lang="zh-TW" altLang="en-US" dirty="0"/>
              <a:t>生命的泉水從我天父而來</a:t>
            </a:r>
            <a:br>
              <a:rPr lang="zh-TW" altLang="en-US" dirty="0"/>
            </a:br>
            <a:r>
              <a:rPr lang="zh-TW" altLang="en-US" dirty="0"/>
              <a:t>生命的泉水是得永生之道</a:t>
            </a:r>
            <a:br>
              <a:rPr lang="zh-TW" altLang="en-US" dirty="0"/>
            </a:br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76800"/>
            <a:ext cx="6934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87669"/>
            <a:ext cx="2667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398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19708</TotalTime>
  <Words>51</Words>
  <Application>Microsoft Office PowerPoint</Application>
  <PresentationFormat>On-screen Show (4:3)</PresentationFormat>
  <Paragraphs>13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獻詩 Special Music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UTPC</dc:creator>
  <cp:lastModifiedBy>Joshua</cp:lastModifiedBy>
  <cp:revision>1505</cp:revision>
  <cp:lastPrinted>2013-01-27T07:45:27Z</cp:lastPrinted>
  <dcterms:created xsi:type="dcterms:W3CDTF">2011-04-19T20:22:36Z</dcterms:created>
  <dcterms:modified xsi:type="dcterms:W3CDTF">2015-08-30T04:17:28Z</dcterms:modified>
</cp:coreProperties>
</file>