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61C4-327E-472B-8E12-667882664E43}" type="datetimeFigureOut">
              <a:rPr lang="en-US" smtClean="0"/>
              <a:t>9/6/2015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234E-73F8-4218-A935-A474D48FC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18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61C4-327E-472B-8E12-667882664E43}" type="datetimeFigureOut">
              <a:rPr lang="en-US" smtClean="0"/>
              <a:t>9/6/2015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234E-73F8-4218-A935-A474D48FC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063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61C4-327E-472B-8E12-667882664E43}" type="datetimeFigureOut">
              <a:rPr lang="en-US" smtClean="0"/>
              <a:t>9/6/2015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234E-73F8-4218-A935-A474D48FC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75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61C4-327E-472B-8E12-667882664E43}" type="datetimeFigureOut">
              <a:rPr lang="en-US" smtClean="0"/>
              <a:t>9/6/2015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234E-73F8-4218-A935-A474D48FC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080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61C4-327E-472B-8E12-667882664E43}" type="datetimeFigureOut">
              <a:rPr lang="en-US" smtClean="0"/>
              <a:t>9/6/2015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234E-73F8-4218-A935-A474D48FC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39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61C4-327E-472B-8E12-667882664E43}" type="datetimeFigureOut">
              <a:rPr lang="en-US" smtClean="0"/>
              <a:t>9/6/2015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234E-73F8-4218-A935-A474D48FC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305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61C4-327E-472B-8E12-667882664E43}" type="datetimeFigureOut">
              <a:rPr lang="en-US" smtClean="0"/>
              <a:t>9/6/2015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234E-73F8-4218-A935-A474D48FC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643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61C4-327E-472B-8E12-667882664E43}" type="datetimeFigureOut">
              <a:rPr lang="en-US" smtClean="0"/>
              <a:t>9/6/2015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234E-73F8-4218-A935-A474D48FC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06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61C4-327E-472B-8E12-667882664E43}" type="datetimeFigureOut">
              <a:rPr lang="en-US" smtClean="0"/>
              <a:t>9/6/2015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234E-73F8-4218-A935-A474D48FC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939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61C4-327E-472B-8E12-667882664E43}" type="datetimeFigureOut">
              <a:rPr lang="en-US" smtClean="0"/>
              <a:t>9/6/2015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234E-73F8-4218-A935-A474D48FC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496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61C4-327E-472B-8E12-667882664E43}" type="datetimeFigureOut">
              <a:rPr lang="en-US" smtClean="0"/>
              <a:t>9/6/2015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E234E-73F8-4218-A935-A474D48FC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134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D61C4-327E-472B-8E12-667882664E43}" type="datetimeFigureOut">
              <a:rPr lang="en-US" smtClean="0"/>
              <a:t>9/6/2015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E234E-73F8-4218-A935-A474D48FC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822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969817" y="381000"/>
            <a:ext cx="7010400" cy="5509200"/>
          </a:xfrm>
          <a:prstGeom prst="rect">
            <a:avLst/>
          </a:prstGeom>
          <a:solidFill>
            <a:srgbClr val="FFFFFF">
              <a:alpha val="85882"/>
            </a:srgbClr>
          </a:solidFill>
          <a:effectLst>
            <a:softEdge rad="63500"/>
          </a:effectLst>
        </p:spPr>
        <p:txBody>
          <a:bodyPr wrap="square">
            <a:spAutoFit/>
          </a:bodyPr>
          <a:lstStyle/>
          <a:p>
            <a:pPr algn="ctr">
              <a:spcBef>
                <a:spcPts val="1800"/>
              </a:spcBef>
            </a:pP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贖回，我愛報揚使人知！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由羊羔的寶血贖回；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由主的無限慈悲贖回，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永遠做祂子兒無廢。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贖回，贖回，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由羊羔的寶血贖回；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羊羔血贖回，靠寶血。</a:t>
            </a:r>
            <a:endParaRPr lang="en-US" altLang="zh-TW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永遠做祂子兒無廢。</a:t>
            </a: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72156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0" y="0"/>
            <a:ext cx="9125530" cy="6844145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0"/>
            <a:ext cx="6400800" cy="6553200"/>
          </a:xfrm>
          <a:solidFill>
            <a:srgbClr val="FFFFFF">
              <a:alpha val="90980"/>
            </a:srgbClr>
          </a:solidFill>
          <a:effectLst>
            <a:softEdge rad="127000"/>
          </a:effectLst>
        </p:spPr>
        <p:txBody>
          <a:bodyPr>
            <a:noAutofit/>
          </a:bodyPr>
          <a:lstStyle/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懷念我所愛的救主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通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日思念祂無後悔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吟詩因為我否恬恬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仁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愛做我詩歌主題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知欲覲衪美妙面容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王祂律法我歡喜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極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仁愛在保護我腳步</a:t>
            </a:r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4400" dirty="0" smtClean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4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</a:t>
            </a:r>
            <a:r>
              <a:rPr lang="zh-TW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冥時使我可吟詩。</a:t>
            </a: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8840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6248400" cy="5867400"/>
          </a:xfrm>
          <a:solidFill>
            <a:srgbClr val="F8F8F8">
              <a:alpha val="85098"/>
            </a:srgbClr>
          </a:solidFill>
          <a:ln>
            <a:solidFill>
              <a:srgbClr val="F8F8F8">
                <a:alpha val="96863"/>
              </a:srgbClr>
            </a:solidFill>
          </a:ln>
          <a:effectLst>
            <a:softEdge rad="317500"/>
          </a:effectLst>
        </p:spPr>
        <p:txBody>
          <a:bodyPr>
            <a:normAutofit/>
          </a:bodyPr>
          <a:lstStyle/>
          <a:p>
            <a:pPr marL="0" indent="0" algn="ctr">
              <a:lnSpc>
                <a:spcPts val="6000"/>
              </a:lnSpc>
              <a:spcBef>
                <a:spcPts val="0"/>
              </a:spcBef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贖回，贖回，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6000"/>
              </a:lnSpc>
              <a:spcBef>
                <a:spcPts val="0"/>
              </a:spcBef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由羊羔的寶血贖回；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6000"/>
              </a:lnSpc>
              <a:spcBef>
                <a:spcPts val="0"/>
              </a:spcBef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羊羔血贖回，靠寶血。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6000"/>
              </a:lnSpc>
              <a:spcBef>
                <a:spcPts val="0"/>
              </a:spcBef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永遠做祂子兒無廢。</a:t>
            </a:r>
            <a:b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永遠做祂子兒無廢。</a:t>
            </a:r>
            <a:b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永遠做祂子兒無廢。</a:t>
            </a:r>
            <a:b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永遠做祂子兒無廢。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059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183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Wenwen</dc:creator>
  <cp:lastModifiedBy>Jonathan</cp:lastModifiedBy>
  <cp:revision>7</cp:revision>
  <dcterms:created xsi:type="dcterms:W3CDTF">2015-09-04T23:01:57Z</dcterms:created>
  <dcterms:modified xsi:type="dcterms:W3CDTF">2015-09-06T14:48:58Z</dcterms:modified>
</cp:coreProperties>
</file>