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6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2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5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9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2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91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4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8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2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51D9-E3CB-4380-A72A-344440C068B0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C8007-4F0E-44B9-90F6-A52FA1DFD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7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144" y="4494455"/>
            <a:ext cx="4572001" cy="236354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"/>
            <a:ext cx="8382000" cy="4800601"/>
          </a:xfrm>
        </p:spPr>
        <p:txBody>
          <a:bodyPr>
            <a:normAutofit fontScale="92500"/>
          </a:bodyPr>
          <a:lstStyle/>
          <a:p>
            <a:r>
              <a:rPr lang="zh-TW" altLang="en-US" sz="5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當主閣來</a:t>
            </a:r>
            <a:r>
              <a:rPr lang="zh-TW" altLang="en-US" sz="52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2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52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</a:t>
            </a:r>
            <a:r>
              <a:rPr lang="zh-TW" altLang="en-US" sz="5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界才知祂的和平</a:t>
            </a:r>
            <a:endParaRPr lang="en-US" sz="5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5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當主閣來，人類滿足心靈</a:t>
            </a:r>
            <a:endParaRPr lang="en-US" sz="5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5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當主閣來，人類理想才會實現</a:t>
            </a:r>
            <a:endParaRPr lang="en-US" sz="5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5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當主閣來</a:t>
            </a:r>
            <a:r>
              <a:rPr lang="zh-TW" altLang="en-US" sz="52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，憂</a:t>
            </a:r>
            <a:r>
              <a:rPr lang="zh-TW" altLang="en-US" sz="5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愁變做平安</a:t>
            </a:r>
            <a:endParaRPr lang="en-US" sz="5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20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4064679" cy="2895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39266" y="152400"/>
            <a:ext cx="675572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會帶來天使天兵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主最後大勝利，拯救完成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無數天軍與所有受造萬物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吟講榮光歸羊羔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光歸羊羔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光歸羊羔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佇寶座前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敬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拜無停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5375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63"/>
          <a:stretch/>
        </p:blipFill>
        <p:spPr>
          <a:xfrm>
            <a:off x="6927" y="3812784"/>
            <a:ext cx="5098473" cy="304521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5800" y="457200"/>
            <a:ext cx="7848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上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帝計劃才會完成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當主閣來，刣贏死失權柄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當主閣來，消滅死失邪惡陷害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當主閣來，除去痛苦悲哀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6259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24" b="34034"/>
          <a:stretch/>
        </p:blipFill>
        <p:spPr>
          <a:xfrm>
            <a:off x="5562599" y="4305074"/>
            <a:ext cx="3567545" cy="255292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9600" y="457200"/>
            <a:ext cx="7924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當主閣來，祂會帶來天使天兵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主最後大勝利，拯救完成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無數天軍與所有受造萬物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吟講榮光歸羊羔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光歸羊羔，榮光歸羊羔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佇寶座前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，敬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拜無停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284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397150"/>
            <a:ext cx="3733800" cy="242621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9600" y="533400"/>
            <a:ext cx="7772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當主閣來，祂會帶來天使天兵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主最後大勝利，拯救完成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無數天軍與所有受造萬物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吟講榮光歸羊羔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光歸羊羔，榮光歸羊羔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佇寶座前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，敬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拜無停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救主耶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請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祢趕緊來！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175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295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Wenwen</cp:lastModifiedBy>
  <cp:revision>8</cp:revision>
  <dcterms:created xsi:type="dcterms:W3CDTF">2015-09-11T19:08:31Z</dcterms:created>
  <dcterms:modified xsi:type="dcterms:W3CDTF">2015-09-11T19:54:31Z</dcterms:modified>
</cp:coreProperties>
</file>