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E91DF-EE70-4CAD-94E9-4EAD892124AB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32D21-E719-4E0D-A1F1-AB8673F53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730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E91DF-EE70-4CAD-94E9-4EAD892124AB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32D21-E719-4E0D-A1F1-AB8673F53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528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E91DF-EE70-4CAD-94E9-4EAD892124AB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32D21-E719-4E0D-A1F1-AB8673F53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380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E91DF-EE70-4CAD-94E9-4EAD892124AB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32D21-E719-4E0D-A1F1-AB8673F53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75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E91DF-EE70-4CAD-94E9-4EAD892124AB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32D21-E719-4E0D-A1F1-AB8673F53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345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E91DF-EE70-4CAD-94E9-4EAD892124AB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32D21-E719-4E0D-A1F1-AB8673F53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310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E91DF-EE70-4CAD-94E9-4EAD892124AB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32D21-E719-4E0D-A1F1-AB8673F53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25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E91DF-EE70-4CAD-94E9-4EAD892124AB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32D21-E719-4E0D-A1F1-AB8673F53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021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E91DF-EE70-4CAD-94E9-4EAD892124AB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32D21-E719-4E0D-A1F1-AB8673F53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428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E91DF-EE70-4CAD-94E9-4EAD892124AB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32D21-E719-4E0D-A1F1-AB8673F53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513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E91DF-EE70-4CAD-94E9-4EAD892124AB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32D21-E719-4E0D-A1F1-AB8673F53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859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E91DF-EE70-4CAD-94E9-4EAD892124AB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32D21-E719-4E0D-A1F1-AB8673F53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89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4153" b="17545"/>
          <a:stretch/>
        </p:blipFill>
        <p:spPr>
          <a:xfrm>
            <a:off x="13855" y="152400"/>
            <a:ext cx="3943978" cy="1496291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4405745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至聖之神惦佇我</a:t>
            </a:r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；使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我學耶穌來活；</a:t>
            </a:r>
          </a:p>
          <a:p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平安愛疼充滿我</a:t>
            </a:r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0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喔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，使我溫柔如鴿子。</a:t>
            </a:r>
          </a:p>
          <a:p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愈行愈親像耶穌</a:t>
            </a:r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，當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我行世間路途；</a:t>
            </a:r>
          </a:p>
          <a:p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心神謙卑我所愛</a:t>
            </a:r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0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至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聖之神請入來</a:t>
            </a:r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57373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2209800"/>
            <a:ext cx="79248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愈祈禱愈愛耶穌，愈愛耶穌，</a:t>
            </a:r>
          </a:p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日日愈親像耶穌，愈親像耶穌；</a:t>
            </a:r>
          </a:p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祂欲教我活之路，教我活之路，</a:t>
            </a:r>
          </a:p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赦免我歪斜路途，赦免我。</a:t>
            </a:r>
            <a:endParaRPr lang="zh-TW" altLang="en-US" sz="44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53" b="17545"/>
          <a:stretch/>
        </p:blipFill>
        <p:spPr>
          <a:xfrm>
            <a:off x="0" y="304800"/>
            <a:ext cx="4418716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779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3944937" cy="149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429491" y="1646237"/>
            <a:ext cx="86868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出佇祂受恩換新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，喔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，受恩換新，</a:t>
            </a:r>
          </a:p>
          <a:p>
            <a:pPr algn="ctr"/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祂之愛安我心神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，喔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，安我心神，</a:t>
            </a:r>
          </a:p>
          <a:p>
            <a:pPr algn="ctr"/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我猶原充滿信心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，我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愛充滿信心，</a:t>
            </a:r>
          </a:p>
          <a:p>
            <a:pPr algn="ctr"/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至聖之神惦佇我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至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聖之神惦佇我。</a:t>
            </a:r>
          </a:p>
        </p:txBody>
      </p:sp>
    </p:spTree>
    <p:extLst>
      <p:ext uri="{BB962C8B-B14F-4D97-AF65-F5344CB8AC3E}">
        <p14:creationId xmlns:p14="http://schemas.microsoft.com/office/powerpoint/2010/main" val="1638719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180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Wenwen</dc:creator>
  <cp:lastModifiedBy>Wenwen</cp:lastModifiedBy>
  <cp:revision>2</cp:revision>
  <dcterms:created xsi:type="dcterms:W3CDTF">2015-09-11T19:55:27Z</dcterms:created>
  <dcterms:modified xsi:type="dcterms:W3CDTF">2015-09-11T20:11:14Z</dcterms:modified>
</cp:coreProperties>
</file>