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502908" r:id="rId1"/>
    <p:sldMasterId id="2147502920" r:id="rId2"/>
  </p:sldMasterIdLst>
  <p:notesMasterIdLst>
    <p:notesMasterId r:id="rId8"/>
  </p:notesMasterIdLst>
  <p:handoutMasterIdLst>
    <p:handoutMasterId r:id="rId9"/>
  </p:handoutMasterIdLst>
  <p:sldIdLst>
    <p:sldId id="4992" r:id="rId3"/>
    <p:sldId id="4987" r:id="rId4"/>
    <p:sldId id="4988" r:id="rId5"/>
    <p:sldId id="4989" r:id="rId6"/>
    <p:sldId id="4990" r:id="rId7"/>
  </p:sldIdLst>
  <p:sldSz cx="9144000" cy="6858000" type="screen4x3"/>
  <p:notesSz cx="7077075" cy="9051925"/>
  <p:kinsoku lang="zh-CN" invalStChars="!),.:;?]}、。—ˇ¨〃々～‖…’”〕〉》」』〗】∶！＂＇），．：；？］｀｜｝·" invalEndChars="([{‘“〔〈《「『〖【（［｛．·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sz="6000" kern="1200">
        <a:solidFill>
          <a:srgbClr val="0000FF"/>
        </a:solidFill>
        <a:latin typeface="全真楷書" pitchFamily="49" charset="-120"/>
        <a:ea typeface="全真楷書" pitchFamily="49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6000" kern="1200">
        <a:solidFill>
          <a:srgbClr val="0000FF"/>
        </a:solidFill>
        <a:latin typeface="全真楷書" pitchFamily="49" charset="-120"/>
        <a:ea typeface="全真楷書" pitchFamily="49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6000" kern="1200">
        <a:solidFill>
          <a:srgbClr val="0000FF"/>
        </a:solidFill>
        <a:latin typeface="全真楷書" pitchFamily="49" charset="-120"/>
        <a:ea typeface="全真楷書" pitchFamily="49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6000" kern="1200">
        <a:solidFill>
          <a:srgbClr val="0000FF"/>
        </a:solidFill>
        <a:latin typeface="全真楷書" pitchFamily="49" charset="-120"/>
        <a:ea typeface="全真楷書" pitchFamily="49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6000" kern="1200">
        <a:solidFill>
          <a:srgbClr val="0000FF"/>
        </a:solidFill>
        <a:latin typeface="全真楷書" pitchFamily="49" charset="-120"/>
        <a:ea typeface="全真楷書" pitchFamily="49" charset="-120"/>
        <a:cs typeface="+mn-cs"/>
      </a:defRPr>
    </a:lvl5pPr>
    <a:lvl6pPr marL="2286000" algn="l" defTabSz="914400" rtl="0" eaLnBrk="1" latinLnBrk="0" hangingPunct="1">
      <a:defRPr kumimoji="1" sz="6000" kern="1200">
        <a:solidFill>
          <a:srgbClr val="0000FF"/>
        </a:solidFill>
        <a:latin typeface="全真楷書" pitchFamily="49" charset="-120"/>
        <a:ea typeface="全真楷書" pitchFamily="49" charset="-120"/>
        <a:cs typeface="+mn-cs"/>
      </a:defRPr>
    </a:lvl6pPr>
    <a:lvl7pPr marL="2743200" algn="l" defTabSz="914400" rtl="0" eaLnBrk="1" latinLnBrk="0" hangingPunct="1">
      <a:defRPr kumimoji="1" sz="6000" kern="1200">
        <a:solidFill>
          <a:srgbClr val="0000FF"/>
        </a:solidFill>
        <a:latin typeface="全真楷書" pitchFamily="49" charset="-120"/>
        <a:ea typeface="全真楷書" pitchFamily="49" charset="-120"/>
        <a:cs typeface="+mn-cs"/>
      </a:defRPr>
    </a:lvl7pPr>
    <a:lvl8pPr marL="3200400" algn="l" defTabSz="914400" rtl="0" eaLnBrk="1" latinLnBrk="0" hangingPunct="1">
      <a:defRPr kumimoji="1" sz="6000" kern="1200">
        <a:solidFill>
          <a:srgbClr val="0000FF"/>
        </a:solidFill>
        <a:latin typeface="全真楷書" pitchFamily="49" charset="-120"/>
        <a:ea typeface="全真楷書" pitchFamily="49" charset="-120"/>
        <a:cs typeface="+mn-cs"/>
      </a:defRPr>
    </a:lvl8pPr>
    <a:lvl9pPr marL="3657600" algn="l" defTabSz="914400" rtl="0" eaLnBrk="1" latinLnBrk="0" hangingPunct="1">
      <a:defRPr kumimoji="1" sz="6000" kern="1200">
        <a:solidFill>
          <a:srgbClr val="0000FF"/>
        </a:solidFill>
        <a:latin typeface="全真楷書" pitchFamily="49" charset="-120"/>
        <a:ea typeface="全真楷書" pitchFamily="49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663300"/>
    <a:srgbClr val="0000FF"/>
    <a:srgbClr val="0000CC"/>
    <a:srgbClr val="333399"/>
    <a:srgbClr val="000066"/>
    <a:srgbClr val="2F2B20"/>
    <a:srgbClr val="9E7800"/>
    <a:srgbClr val="3A2C00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142" autoAdjust="0"/>
    <p:restoredTop sz="86290" autoAdjust="0"/>
  </p:normalViewPr>
  <p:slideViewPr>
    <p:cSldViewPr>
      <p:cViewPr>
        <p:scale>
          <a:sx n="50" d="100"/>
          <a:sy n="50" d="100"/>
        </p:scale>
        <p:origin x="-1722" y="-378"/>
      </p:cViewPr>
      <p:guideLst>
        <p:guide orient="horz" pos="2069"/>
        <p:guide pos="2880"/>
      </p:guideLst>
    </p:cSldViewPr>
  </p:slideViewPr>
  <p:outlineViewPr>
    <p:cViewPr>
      <p:scale>
        <a:sx n="25" d="100"/>
        <a:sy n="25" d="100"/>
      </p:scale>
      <p:origin x="0" y="111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1968" y="-96"/>
      </p:cViewPr>
      <p:guideLst>
        <p:guide orient="horz" pos="2851"/>
        <p:guide pos="222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5463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0" tIns="45215" rIns="90430" bIns="45215" numCol="1" anchor="t" anchorCtr="0" compatLnSpc="1">
            <a:prstTxWarp prst="textNoShape">
              <a:avLst/>
            </a:prstTxWarp>
          </a:bodyPr>
          <a:lstStyle>
            <a:lvl1pPr defTabSz="903288">
              <a:defRPr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232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11613" y="0"/>
            <a:ext cx="3065462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0" tIns="45215" rIns="90430" bIns="45215" numCol="1" anchor="t" anchorCtr="0" compatLnSpc="1">
            <a:prstTxWarp prst="textNoShape">
              <a:avLst/>
            </a:prstTxWarp>
          </a:bodyPr>
          <a:lstStyle>
            <a:lvl1pPr algn="r" defTabSz="903288">
              <a:defRPr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233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599488"/>
            <a:ext cx="3065463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0" tIns="45215" rIns="90430" bIns="45215" numCol="1" anchor="b" anchorCtr="0" compatLnSpc="1">
            <a:prstTxWarp prst="textNoShape">
              <a:avLst/>
            </a:prstTxWarp>
          </a:bodyPr>
          <a:lstStyle>
            <a:lvl1pPr defTabSz="903288">
              <a:defRPr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233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11613" y="8599488"/>
            <a:ext cx="3065462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0" tIns="45215" rIns="90430" bIns="45215" numCol="1" anchor="b" anchorCtr="0" compatLnSpc="1">
            <a:prstTxWarp prst="textNoShape">
              <a:avLst/>
            </a:prstTxWarp>
          </a:bodyPr>
          <a:lstStyle>
            <a:lvl1pPr algn="r" defTabSz="903288">
              <a:defRPr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fld id="{34A080B2-50C1-4096-AC15-B271E4C989F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984211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5463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0" tIns="45215" rIns="90430" bIns="45215" numCol="1" anchor="t" anchorCtr="0" compatLnSpc="1">
            <a:prstTxWarp prst="textNoShape">
              <a:avLst/>
            </a:prstTxWarp>
          </a:bodyPr>
          <a:lstStyle>
            <a:lvl1pPr defTabSz="903288">
              <a:defRPr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11613" y="0"/>
            <a:ext cx="3065462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0" tIns="45215" rIns="90430" bIns="45215" numCol="1" anchor="t" anchorCtr="0" compatLnSpc="1">
            <a:prstTxWarp prst="textNoShape">
              <a:avLst/>
            </a:prstTxWarp>
          </a:bodyPr>
          <a:lstStyle>
            <a:lvl1pPr algn="r" defTabSz="903288">
              <a:defRPr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710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74763" y="677863"/>
            <a:ext cx="4529137" cy="33956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4563" y="4298950"/>
            <a:ext cx="5187950" cy="407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0" tIns="45215" rIns="90430" bIns="452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599488"/>
            <a:ext cx="3065463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0" tIns="45215" rIns="90430" bIns="45215" numCol="1" anchor="b" anchorCtr="0" compatLnSpc="1">
            <a:prstTxWarp prst="textNoShape">
              <a:avLst/>
            </a:prstTxWarp>
          </a:bodyPr>
          <a:lstStyle>
            <a:lvl1pPr defTabSz="903288">
              <a:defRPr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1613" y="8599488"/>
            <a:ext cx="3065462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0" tIns="45215" rIns="90430" bIns="45215" numCol="1" anchor="b" anchorCtr="0" compatLnSpc="1">
            <a:prstTxWarp prst="textNoShape">
              <a:avLst/>
            </a:prstTxWarp>
          </a:bodyPr>
          <a:lstStyle>
            <a:lvl1pPr algn="r" defTabSz="903288">
              <a:defRPr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fld id="{11743F91-4E02-475F-8708-50C1A7004BE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958274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F9645-7AE8-4B02-BC6C-63B4A2CA59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49F96-F2C7-44DA-9DDE-9696899E65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073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F9645-7AE8-4B02-BC6C-63B4A2CA59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49F96-F2C7-44DA-9DDE-9696899E65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599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F9645-7AE8-4B02-BC6C-63B4A2CA59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49F96-F2C7-44DA-9DDE-9696899E65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6600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F9645-7AE8-4B02-BC6C-63B4A2CA59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49F96-F2C7-44DA-9DDE-9696899E65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9949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F9645-7AE8-4B02-BC6C-63B4A2CA59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49F96-F2C7-44DA-9DDE-9696899E65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5012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F9645-7AE8-4B02-BC6C-63B4A2CA59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49F96-F2C7-44DA-9DDE-9696899E65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4434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F9645-7AE8-4B02-BC6C-63B4A2CA59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49F96-F2C7-44DA-9DDE-9696899E65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0908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F9645-7AE8-4B02-BC6C-63B4A2CA59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49F96-F2C7-44DA-9DDE-9696899E65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7920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F9645-7AE8-4B02-BC6C-63B4A2CA59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49F96-F2C7-44DA-9DDE-9696899E65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5075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F9645-7AE8-4B02-BC6C-63B4A2CA59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49F96-F2C7-44DA-9DDE-9696899E65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5108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F9645-7AE8-4B02-BC6C-63B4A2CA59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49F96-F2C7-44DA-9DDE-9696899E65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259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F9645-7AE8-4B02-BC6C-63B4A2CA59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49F96-F2C7-44DA-9DDE-9696899E65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5974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F9645-7AE8-4B02-BC6C-63B4A2CA59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49F96-F2C7-44DA-9DDE-9696899E65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5536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F9645-7AE8-4B02-BC6C-63B4A2CA59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49F96-F2C7-44DA-9DDE-9696899E65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4318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F9645-7AE8-4B02-BC6C-63B4A2CA59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49F96-F2C7-44DA-9DDE-9696899E65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213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F9645-7AE8-4B02-BC6C-63B4A2CA59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49F96-F2C7-44DA-9DDE-9696899E65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37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F9645-7AE8-4B02-BC6C-63B4A2CA59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49F96-F2C7-44DA-9DDE-9696899E65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900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F9645-7AE8-4B02-BC6C-63B4A2CA59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49F96-F2C7-44DA-9DDE-9696899E65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245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F9645-7AE8-4B02-BC6C-63B4A2CA59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49F96-F2C7-44DA-9DDE-9696899E65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866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F9645-7AE8-4B02-BC6C-63B4A2CA59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49F96-F2C7-44DA-9DDE-9696899E65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675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F9645-7AE8-4B02-BC6C-63B4A2CA59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49F96-F2C7-44DA-9DDE-9696899E65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223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F9645-7AE8-4B02-BC6C-63B4A2CA59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49F96-F2C7-44DA-9DDE-9696899E65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348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FFF9645-7AE8-4B02-BC6C-63B4A2CA5983}" type="datetimeFigureOut">
              <a:rPr kumimoji="0"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9/27/2015</a:t>
            </a:fld>
            <a:endParaRPr kumimoji="0"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5949F96-F2C7-44DA-9DDE-9696899E65E3}" type="slidenum">
              <a:rPr kumimoji="0"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482974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02909" r:id="rId1"/>
    <p:sldLayoutId id="2147502910" r:id="rId2"/>
    <p:sldLayoutId id="2147502911" r:id="rId3"/>
    <p:sldLayoutId id="2147502912" r:id="rId4"/>
    <p:sldLayoutId id="2147502913" r:id="rId5"/>
    <p:sldLayoutId id="2147502914" r:id="rId6"/>
    <p:sldLayoutId id="2147502915" r:id="rId7"/>
    <p:sldLayoutId id="2147502916" r:id="rId8"/>
    <p:sldLayoutId id="2147502917" r:id="rId9"/>
    <p:sldLayoutId id="2147502918" r:id="rId10"/>
    <p:sldLayoutId id="21475029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FFF9645-7AE8-4B02-BC6C-63B4A2CA5983}" type="datetimeFigureOut">
              <a:rPr kumimoji="0"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9/27/2015</a:t>
            </a:fld>
            <a:endParaRPr kumimoji="0"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5949F96-F2C7-44DA-9DDE-9696899E65E3}" type="slidenum">
              <a:rPr kumimoji="0"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85450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02921" r:id="rId1"/>
    <p:sldLayoutId id="2147502922" r:id="rId2"/>
    <p:sldLayoutId id="2147502923" r:id="rId3"/>
    <p:sldLayoutId id="2147502924" r:id="rId4"/>
    <p:sldLayoutId id="2147502925" r:id="rId5"/>
    <p:sldLayoutId id="2147502926" r:id="rId6"/>
    <p:sldLayoutId id="2147502927" r:id="rId7"/>
    <p:sldLayoutId id="2147502928" r:id="rId8"/>
    <p:sldLayoutId id="2147502929" r:id="rId9"/>
    <p:sldLayoutId id="2147502930" r:id="rId10"/>
    <p:sldLayoutId id="21475029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5668962"/>
          </a:xfrm>
        </p:spPr>
        <p:txBody>
          <a:bodyPr>
            <a:normAutofit/>
          </a:bodyPr>
          <a:lstStyle/>
          <a:p>
            <a:pPr>
              <a:spcBef>
                <a:spcPts val="7200"/>
              </a:spcBef>
            </a:pPr>
            <a:r>
              <a:rPr lang="zh-TW" altLang="en-US" sz="6600" dirty="0">
                <a:latin typeface="DFKai-SB" panose="03000509000000000000" pitchFamily="65" charset="-120"/>
                <a:ea typeface="DFKai-SB" panose="03000509000000000000" pitchFamily="65" charset="-120"/>
              </a:rPr>
              <a:t>投靠者的謳咾</a:t>
            </a:r>
            <a:br>
              <a:rPr lang="zh-TW" altLang="en-US" sz="6600" dirty="0"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zh-TW" altLang="en-US" dirty="0">
                <a:latin typeface="DFKai-SB" panose="03000509000000000000" pitchFamily="65" charset="-120"/>
                <a:ea typeface="DFKai-SB" panose="03000509000000000000" pitchFamily="65" charset="-120"/>
              </a:rPr>
              <a:t/>
            </a:r>
            <a:br>
              <a:rPr lang="zh-TW" altLang="en-US" dirty="0"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zh-TW" altLang="en-US" dirty="0">
                <a:latin typeface="DFKai-SB" panose="03000509000000000000" pitchFamily="65" charset="-120"/>
                <a:ea typeface="DFKai-SB" panose="03000509000000000000" pitchFamily="65" charset="-120"/>
              </a:rPr>
              <a:t>聖歌隊 獻詩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5" y="6042074"/>
            <a:ext cx="4738255" cy="815925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6042074"/>
            <a:ext cx="4419600" cy="815926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5" y="5943600"/>
            <a:ext cx="4953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74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09" y="5950874"/>
            <a:ext cx="4371109" cy="90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76200"/>
            <a:ext cx="8915400" cy="6324600"/>
          </a:xfrm>
        </p:spPr>
        <p:txBody>
          <a:bodyPr>
            <a:normAutofit/>
          </a:bodyPr>
          <a:lstStyle/>
          <a:p>
            <a:r>
              <a:rPr lang="zh-TW" altLang="en-US" sz="4400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萬軍之耶和華啊，</a:t>
            </a:r>
            <a:r>
              <a:rPr lang="zh-TW" altLang="en-US" sz="4400" dirty="0" smtClean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/>
            </a:r>
            <a:br>
              <a:rPr lang="zh-TW" altLang="en-US" sz="4400" dirty="0" smtClean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zh-TW" altLang="en-US" sz="4400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叨一位君王親</a:t>
            </a:r>
            <a:r>
              <a:rPr lang="zh-TW" altLang="en-US" sz="4400" dirty="0" smtClean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像祢？</a:t>
            </a:r>
            <a:r>
              <a:rPr lang="zh-TW" altLang="en-US" sz="4400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 </a:t>
            </a:r>
            <a:r>
              <a:rPr lang="zh-TW" altLang="en-US" sz="4400" dirty="0" smtClean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/>
            </a:r>
            <a:br>
              <a:rPr lang="zh-TW" altLang="en-US" sz="4400" dirty="0" smtClean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zh-TW" altLang="en-US" sz="4400" dirty="0" smtClean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祢的</a:t>
            </a:r>
            <a:r>
              <a:rPr lang="zh-TW" altLang="en-US" sz="4400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信實佇禰的四圍，</a:t>
            </a:r>
            <a:r>
              <a:rPr lang="zh-TW" altLang="en-US" sz="4400" dirty="0" smtClean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/>
            </a:r>
            <a:br>
              <a:rPr lang="zh-TW" altLang="en-US" sz="4400" dirty="0" smtClean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zh-TW" altLang="en-US" sz="4400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看</a:t>
            </a:r>
            <a:r>
              <a:rPr lang="zh-TW" altLang="en-US" sz="4400" dirty="0" smtClean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輕祢的</a:t>
            </a:r>
            <a:r>
              <a:rPr lang="zh-TW" altLang="en-US" sz="4400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見羞無比</a:t>
            </a:r>
            <a:r>
              <a:rPr lang="zh-TW" altLang="en-US" sz="4400" dirty="0" smtClean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。</a:t>
            </a:r>
            <a:br>
              <a:rPr lang="zh-TW" altLang="en-US" sz="4400" dirty="0" smtClean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zh-TW" altLang="en-US" sz="4400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萬軍之耶和華啊，</a:t>
            </a:r>
            <a:r>
              <a:rPr lang="zh-TW" altLang="en-US" sz="4400" dirty="0" smtClean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/>
            </a:r>
            <a:br>
              <a:rPr lang="zh-TW" altLang="en-US" sz="4400" dirty="0" smtClean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zh-TW" altLang="en-US" sz="4400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叨一位施恩親</a:t>
            </a:r>
            <a:r>
              <a:rPr lang="zh-TW" altLang="en-US" sz="4400" dirty="0" smtClean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像祢？</a:t>
            </a:r>
            <a:br>
              <a:rPr lang="zh-TW" altLang="en-US" sz="4400" dirty="0" smtClean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zh-TW" altLang="en-US" sz="4400" dirty="0" smtClean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祢的</a:t>
            </a:r>
            <a:r>
              <a:rPr lang="zh-TW" altLang="en-US" sz="4400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慈愛流傳到萬代，</a:t>
            </a:r>
            <a:r>
              <a:rPr lang="zh-TW" altLang="en-US" sz="4400" dirty="0" smtClean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/>
            </a:r>
            <a:br>
              <a:rPr lang="zh-TW" altLang="en-US" sz="4400" dirty="0" smtClean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zh-TW" altLang="en-US" sz="4400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敬</a:t>
            </a:r>
            <a:r>
              <a:rPr lang="zh-TW" altLang="en-US" sz="4400" dirty="0" smtClean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畏祢的</a:t>
            </a:r>
            <a:r>
              <a:rPr lang="zh-TW" altLang="en-US" sz="4400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歡喜敬拜。 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950874"/>
            <a:ext cx="4800600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7707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19200" y="152400"/>
            <a:ext cx="72390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4400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大水泛濫的時刻，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4400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祢佇寶座頂作王，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4400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不管風浪凶惡罩來，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4400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屬祢的人攏無掛礙。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4400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世上動亂的時刻，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4400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祢在寶座頂掌管，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4400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祢的右手舉高佇全地，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4400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屬祢的人惦祢翼下。</a:t>
            </a:r>
            <a:endParaRPr kumimoji="0" lang="en-US" sz="4400" dirty="0">
              <a:solidFill>
                <a:prstClr val="black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9950"/>
            <a:ext cx="4724400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5949950"/>
            <a:ext cx="4572000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6251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5668962"/>
          </a:xfrm>
        </p:spPr>
        <p:txBody>
          <a:bodyPr>
            <a:normAutofit/>
          </a:bodyPr>
          <a:lstStyle/>
          <a:p>
            <a:pPr>
              <a:spcBef>
                <a:spcPts val="7200"/>
              </a:spcBef>
            </a:pPr>
            <a:r>
              <a:rPr lang="zh-TW" altLang="en-US" dirty="0">
                <a:latin typeface="DFKai-SB" panose="03000509000000000000" pitchFamily="65" charset="-120"/>
                <a:ea typeface="DFKai-SB" panose="03000509000000000000" pitchFamily="65" charset="-120"/>
              </a:rPr>
              <a:t>萬軍之耶和華啊，</a:t>
            </a:r>
            <a:br>
              <a:rPr lang="zh-TW" altLang="en-US" dirty="0"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zh-TW" altLang="en-US" dirty="0">
                <a:latin typeface="DFKai-SB" panose="03000509000000000000" pitchFamily="65" charset="-120"/>
                <a:ea typeface="DFKai-SB" panose="03000509000000000000" pitchFamily="65" charset="-120"/>
              </a:rPr>
              <a:t>叨一位君王親</a:t>
            </a:r>
            <a:r>
              <a:rPr lang="zh-TW" altLang="en-US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像祢？</a:t>
            </a:r>
            <a:r>
              <a:rPr lang="zh-TW" altLang="en-US" dirty="0">
                <a:latin typeface="DFKai-SB" panose="03000509000000000000" pitchFamily="65" charset="-120"/>
                <a:ea typeface="DFKai-SB" panose="03000509000000000000" pitchFamily="65" charset="-120"/>
              </a:rPr>
              <a:t> </a:t>
            </a:r>
            <a:br>
              <a:rPr lang="zh-TW" altLang="en-US" dirty="0"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zh-TW" altLang="en-US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祢的</a:t>
            </a:r>
            <a:r>
              <a:rPr lang="zh-TW" altLang="en-US" dirty="0">
                <a:latin typeface="DFKai-SB" panose="03000509000000000000" pitchFamily="65" charset="-120"/>
                <a:ea typeface="DFKai-SB" panose="03000509000000000000" pitchFamily="65" charset="-120"/>
              </a:rPr>
              <a:t>信實</a:t>
            </a:r>
            <a:r>
              <a:rPr lang="zh-TW" altLang="en-US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佇祢的</a:t>
            </a:r>
            <a:r>
              <a:rPr lang="zh-TW" altLang="en-US" dirty="0">
                <a:latin typeface="DFKai-SB" panose="03000509000000000000" pitchFamily="65" charset="-120"/>
                <a:ea typeface="DFKai-SB" panose="03000509000000000000" pitchFamily="65" charset="-120"/>
              </a:rPr>
              <a:t>四圍，</a:t>
            </a:r>
            <a:br>
              <a:rPr lang="zh-TW" altLang="en-US" dirty="0"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zh-TW" altLang="en-US" dirty="0">
                <a:latin typeface="DFKai-SB" panose="03000509000000000000" pitchFamily="65" charset="-120"/>
                <a:ea typeface="DFKai-SB" panose="03000509000000000000" pitchFamily="65" charset="-120"/>
              </a:rPr>
              <a:t>看輕禰的見羞無比</a:t>
            </a:r>
            <a:r>
              <a:rPr lang="zh-TW" altLang="en-US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。</a:t>
            </a:r>
            <a:r>
              <a:rPr lang="zh-TW" altLang="en-US" dirty="0">
                <a:latin typeface="DFKai-SB" panose="03000509000000000000" pitchFamily="65" charset="-120"/>
                <a:ea typeface="DFKai-SB" panose="03000509000000000000" pitchFamily="65" charset="-120"/>
              </a:rPr>
              <a:t/>
            </a:r>
            <a:br>
              <a:rPr lang="zh-TW" altLang="en-US" dirty="0"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zh-TW" altLang="en-US" dirty="0">
                <a:latin typeface="DFKai-SB" panose="03000509000000000000" pitchFamily="65" charset="-120"/>
                <a:ea typeface="DFKai-SB" panose="03000509000000000000" pitchFamily="65" charset="-120"/>
              </a:rPr>
              <a:t>萬軍之耶和華啊，</a:t>
            </a:r>
            <a:br>
              <a:rPr lang="zh-TW" altLang="en-US" dirty="0"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zh-TW" altLang="en-US" dirty="0">
                <a:latin typeface="DFKai-SB" panose="03000509000000000000" pitchFamily="65" charset="-120"/>
                <a:ea typeface="DFKai-SB" panose="03000509000000000000" pitchFamily="65" charset="-120"/>
              </a:rPr>
              <a:t>叨一位施恩親</a:t>
            </a:r>
            <a:r>
              <a:rPr lang="zh-TW" altLang="en-US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像祢？</a:t>
            </a:r>
            <a:r>
              <a:rPr lang="zh-TW" altLang="en-US" dirty="0">
                <a:latin typeface="DFKai-SB" panose="03000509000000000000" pitchFamily="65" charset="-120"/>
                <a:ea typeface="DFKai-SB" panose="03000509000000000000" pitchFamily="65" charset="-120"/>
              </a:rPr>
              <a:t/>
            </a:r>
            <a:br>
              <a:rPr lang="zh-TW" altLang="en-US" dirty="0"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zh-TW" altLang="en-US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祢的</a:t>
            </a:r>
            <a:r>
              <a:rPr lang="zh-TW" altLang="en-US" dirty="0">
                <a:latin typeface="DFKai-SB" panose="03000509000000000000" pitchFamily="65" charset="-120"/>
                <a:ea typeface="DFKai-SB" panose="03000509000000000000" pitchFamily="65" charset="-120"/>
              </a:rPr>
              <a:t>慈愛流傳到萬代，</a:t>
            </a:r>
            <a:br>
              <a:rPr lang="zh-TW" altLang="en-US" dirty="0"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zh-TW" altLang="en-US" dirty="0">
                <a:latin typeface="DFKai-SB" panose="03000509000000000000" pitchFamily="65" charset="-120"/>
                <a:ea typeface="DFKai-SB" panose="03000509000000000000" pitchFamily="65" charset="-120"/>
              </a:rPr>
              <a:t>敬</a:t>
            </a:r>
            <a:r>
              <a:rPr lang="zh-TW" altLang="en-US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畏祢的</a:t>
            </a:r>
            <a:r>
              <a:rPr lang="zh-TW" altLang="en-US" dirty="0">
                <a:latin typeface="DFKai-SB" panose="03000509000000000000" pitchFamily="65" charset="-120"/>
                <a:ea typeface="DFKai-SB" panose="03000509000000000000" pitchFamily="65" charset="-120"/>
              </a:rPr>
              <a:t>歡喜敬拜。 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5" y="6042074"/>
            <a:ext cx="4738255" cy="815925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6042074"/>
            <a:ext cx="4419600" cy="815926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5" y="5943600"/>
            <a:ext cx="4953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324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7162800" cy="5839796"/>
          </a:xfrm>
        </p:spPr>
        <p:txBody>
          <a:bodyPr>
            <a:normAutofit/>
          </a:bodyPr>
          <a:lstStyle/>
          <a:p>
            <a:r>
              <a:rPr lang="zh-TW" altLang="en-US" dirty="0">
                <a:latin typeface="DFKai-SB" panose="03000509000000000000" pitchFamily="65" charset="-120"/>
                <a:ea typeface="DFKai-SB" panose="03000509000000000000" pitchFamily="65" charset="-120"/>
              </a:rPr>
              <a:t>大水泛濫的時刻，</a:t>
            </a:r>
            <a:br>
              <a:rPr lang="zh-TW" altLang="en-US" dirty="0"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zh-TW" altLang="en-US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祢佇</a:t>
            </a:r>
            <a:r>
              <a:rPr lang="zh-TW" altLang="en-US" dirty="0">
                <a:latin typeface="DFKai-SB" panose="03000509000000000000" pitchFamily="65" charset="-120"/>
                <a:ea typeface="DFKai-SB" panose="03000509000000000000" pitchFamily="65" charset="-120"/>
              </a:rPr>
              <a:t>寶座頂作王，</a:t>
            </a:r>
            <a:br>
              <a:rPr lang="zh-TW" altLang="en-US" dirty="0"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zh-TW" altLang="en-US" dirty="0">
                <a:latin typeface="DFKai-SB" panose="03000509000000000000" pitchFamily="65" charset="-120"/>
                <a:ea typeface="DFKai-SB" panose="03000509000000000000" pitchFamily="65" charset="-120"/>
              </a:rPr>
              <a:t>不管風浪凶惡罩來，</a:t>
            </a:r>
            <a:br>
              <a:rPr lang="zh-TW" altLang="en-US" dirty="0"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zh-TW" altLang="en-US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屬祢的</a:t>
            </a:r>
            <a:r>
              <a:rPr lang="zh-TW" altLang="en-US" dirty="0">
                <a:latin typeface="DFKai-SB" panose="03000509000000000000" pitchFamily="65" charset="-120"/>
                <a:ea typeface="DFKai-SB" panose="03000509000000000000" pitchFamily="65" charset="-120"/>
              </a:rPr>
              <a:t>人攏無掛礙。 </a:t>
            </a:r>
            <a:br>
              <a:rPr lang="zh-TW" altLang="en-US" dirty="0"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zh-TW" altLang="en-US" dirty="0">
                <a:latin typeface="DFKai-SB" panose="03000509000000000000" pitchFamily="65" charset="-120"/>
                <a:ea typeface="DFKai-SB" panose="03000509000000000000" pitchFamily="65" charset="-120"/>
              </a:rPr>
              <a:t>世上動亂的時刻，</a:t>
            </a:r>
            <a:br>
              <a:rPr lang="zh-TW" altLang="en-US" dirty="0"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zh-TW" altLang="en-US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祢在</a:t>
            </a:r>
            <a:r>
              <a:rPr lang="zh-TW" altLang="en-US" dirty="0">
                <a:latin typeface="DFKai-SB" panose="03000509000000000000" pitchFamily="65" charset="-120"/>
                <a:ea typeface="DFKai-SB" panose="03000509000000000000" pitchFamily="65" charset="-120"/>
              </a:rPr>
              <a:t>寶座頂掌管，</a:t>
            </a:r>
            <a:br>
              <a:rPr lang="zh-TW" altLang="en-US" dirty="0"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zh-TW" altLang="en-US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祢的</a:t>
            </a:r>
            <a:r>
              <a:rPr lang="zh-TW" altLang="en-US" dirty="0">
                <a:latin typeface="DFKai-SB" panose="03000509000000000000" pitchFamily="65" charset="-120"/>
                <a:ea typeface="DFKai-SB" panose="03000509000000000000" pitchFamily="65" charset="-120"/>
              </a:rPr>
              <a:t>右手舉高佇全地，</a:t>
            </a:r>
            <a:br>
              <a:rPr lang="zh-TW" altLang="en-US" dirty="0"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zh-TW" altLang="en-US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屬祢的</a:t>
            </a:r>
            <a:r>
              <a:rPr lang="zh-TW" altLang="en-US" dirty="0">
                <a:latin typeface="DFKai-SB" panose="03000509000000000000" pitchFamily="65" charset="-120"/>
                <a:ea typeface="DFKai-SB" panose="03000509000000000000" pitchFamily="65" charset="-120"/>
              </a:rPr>
              <a:t>人</a:t>
            </a:r>
            <a:r>
              <a:rPr lang="zh-TW" altLang="en-US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惦祢翼</a:t>
            </a:r>
            <a:r>
              <a:rPr lang="zh-TW" altLang="en-US" dirty="0">
                <a:latin typeface="DFKai-SB" panose="03000509000000000000" pitchFamily="65" charset="-120"/>
                <a:ea typeface="DFKai-SB" panose="03000509000000000000" pitchFamily="65" charset="-120"/>
              </a:rPr>
              <a:t>下</a:t>
            </a:r>
            <a:r>
              <a:rPr lang="zh-TW" altLang="en-US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。</a:t>
            </a:r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5" y="6088112"/>
            <a:ext cx="4281055" cy="769887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5992196"/>
            <a:ext cx="4689764" cy="865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06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Designs\Lock And Key.pot</Template>
  <TotalTime>34433</TotalTime>
  <Words>99</Words>
  <Application>Microsoft Office PowerPoint</Application>
  <PresentationFormat>On-screen Show (4:3)</PresentationFormat>
  <Paragraphs>12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7" baseType="lpstr">
      <vt:lpstr>3_Office Theme</vt:lpstr>
      <vt:lpstr>4_Office Theme</vt:lpstr>
      <vt:lpstr>投靠者的謳咾  聖歌隊 獻詩</vt:lpstr>
      <vt:lpstr>PowerPoint Presentation</vt:lpstr>
      <vt:lpstr>PowerPoint Presentation</vt:lpstr>
      <vt:lpstr>萬軍之耶和華啊， 叨一位君王親像祢？  祢的信實佇祢的四圍， 看輕禰的見羞無比。 萬軍之耶和華啊， 叨一位施恩親像祢？ 祢的慈愛流傳到萬代， 敬畏祢的歡喜敬拜。 </vt:lpstr>
      <vt:lpstr>大水泛濫的時刻， 祢佇寶座頂作王， 不管風浪凶惡罩來， 屬祢的人攏無掛礙。  世上動亂的時刻， 祢在寶座頂掌管， 祢的右手舉高佇全地， 屬祢的人惦祢翼下。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08/22/2010 FPCOC Sunday Worship</dc:title>
  <dc:creator>tai</dc:creator>
  <cp:lastModifiedBy>Jonathan</cp:lastModifiedBy>
  <cp:revision>3800</cp:revision>
  <dcterms:created xsi:type="dcterms:W3CDTF">2005-02-27T07:43:32Z</dcterms:created>
  <dcterms:modified xsi:type="dcterms:W3CDTF">2015-09-27T14:45:09Z</dcterms:modified>
</cp:coreProperties>
</file>