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98969" r:id="rId1"/>
    <p:sldMasterId id="2147502844" r:id="rId2"/>
  </p:sldMasterIdLst>
  <p:notesMasterIdLst>
    <p:notesMasterId r:id="rId8"/>
  </p:notesMasterIdLst>
  <p:handoutMasterIdLst>
    <p:handoutMasterId r:id="rId9"/>
  </p:handoutMasterIdLst>
  <p:sldIdLst>
    <p:sldId id="4938" r:id="rId3"/>
    <p:sldId id="4959" r:id="rId4"/>
    <p:sldId id="4960" r:id="rId5"/>
    <p:sldId id="4961" r:id="rId6"/>
    <p:sldId id="4962" r:id="rId7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CC"/>
    <a:srgbClr val="0000FF"/>
    <a:srgbClr val="0000CC"/>
    <a:srgbClr val="333399"/>
    <a:srgbClr val="000066"/>
    <a:srgbClr val="2F2B20"/>
    <a:srgbClr val="9E7800"/>
    <a:srgbClr val="3A2C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348" y="-102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74763" y="677863"/>
            <a:ext cx="4527550" cy="33956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 pitchFamily="49" charset="-120"/>
            </a:endParaRPr>
          </a:p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2982B60-97EC-4B07-8A20-1FF4C85295A5}" type="datetimeFigureOut">
              <a:rPr lang="zh-TW" altLang="en-US"/>
              <a:pPr>
                <a:defRPr/>
              </a:pPr>
              <a:t>2015/10/4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9D84B3E3-6FEC-4EA3-8145-0400459D2F7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7872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A9D6D7F-95A1-48A3-95D5-FB85A777725D}" type="datetimeFigureOut">
              <a:rPr lang="zh-TW" altLang="en-US"/>
              <a:pPr>
                <a:defRPr/>
              </a:pPr>
              <a:t>2015/10/4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C61BDB5-C532-4AAF-87B6-DAFF61811D7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0631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EC73B1DA-CE69-409C-A535-993799A83A5D}" type="datetimeFigureOut">
              <a:rPr lang="zh-TW" altLang="en-US"/>
              <a:pPr>
                <a:defRPr/>
              </a:pPr>
              <a:t>2015/10/4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A067D6F7-FE4A-478E-9AA2-B42FD7DEAAF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35077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EEEC-C0DB-43FF-87DD-CC3AC995AA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02E-8DEA-496A-BB94-5372EEFD07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359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EEEC-C0DB-43FF-87DD-CC3AC995AA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02E-8DEA-496A-BB94-5372EEFD07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6424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EEEC-C0DB-43FF-87DD-CC3AC995AA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02E-8DEA-496A-BB94-5372EEFD07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309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EEEC-C0DB-43FF-87DD-CC3AC995AA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02E-8DEA-496A-BB94-5372EEFD07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1335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EEEC-C0DB-43FF-87DD-CC3AC995AA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02E-8DEA-496A-BB94-5372EEFD07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8350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EEEC-C0DB-43FF-87DD-CC3AC995AA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02E-8DEA-496A-BB94-5372EEFD07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9290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EEEC-C0DB-43FF-87DD-CC3AC995AA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02E-8DEA-496A-BB94-5372EEFD07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1399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EEEC-C0DB-43FF-87DD-CC3AC995AA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02E-8DEA-496A-BB94-5372EEFD07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946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5E8B568-75EE-4412-9925-6715CBA7F378}" type="datetimeFigureOut">
              <a:rPr lang="zh-TW" altLang="en-US"/>
              <a:pPr>
                <a:defRPr/>
              </a:pPr>
              <a:t>2015/10/4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7F5EF607-5F46-4AED-AA56-A1E5BEA9BA5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219969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EEEC-C0DB-43FF-87DD-CC3AC995AA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02E-8DEA-496A-BB94-5372EEFD07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7862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EEEC-C0DB-43FF-87DD-CC3AC995AA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02E-8DEA-496A-BB94-5372EEFD07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5539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EEEC-C0DB-43FF-87DD-CC3AC995AA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02E-8DEA-496A-BB94-5372EEFD07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874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7F2F0A6-3316-47DC-BE3F-581F1B3E439E}" type="datetimeFigureOut">
              <a:rPr lang="zh-TW" altLang="en-US"/>
              <a:pPr>
                <a:defRPr/>
              </a:pPr>
              <a:t>2015/10/4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09835556-2064-473A-BD19-77587A64285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22478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78D1505-091D-4512-A239-31CF59F1CD7F}" type="datetimeFigureOut">
              <a:rPr lang="zh-TW" altLang="en-US"/>
              <a:pPr>
                <a:defRPr/>
              </a:pPr>
              <a:t>2015/10/4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66506578-CBDB-421D-8349-69F3570017B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08407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BCCF3571-DACB-492D-B4E7-3237E4805127}" type="datetimeFigureOut">
              <a:rPr lang="zh-TW" altLang="en-US"/>
              <a:pPr>
                <a:defRPr/>
              </a:pPr>
              <a:t>2015/10/4</a:t>
            </a:fld>
            <a:endParaRPr lang="en-US" altLang="zh-TW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D5B791E1-11BB-4645-934B-1A1745A1D90E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40637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32013C69-95AD-43B6-872A-7350CDCCE018}" type="datetimeFigureOut">
              <a:rPr lang="zh-TW" altLang="en-US"/>
              <a:pPr>
                <a:defRPr/>
              </a:pPr>
              <a:t>2015/10/4</a:t>
            </a:fld>
            <a:endParaRPr lang="en-US" altLang="zh-TW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7AB92635-3889-4842-A667-3889F70F996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0131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EC42BF71-6749-4EDD-B3F9-3AAF0D04C40A}" type="datetimeFigureOut">
              <a:rPr lang="zh-TW" altLang="en-US"/>
              <a:pPr>
                <a:defRPr/>
              </a:pPr>
              <a:t>2015/10/4</a:t>
            </a:fld>
            <a:endParaRPr lang="en-US" altLang="zh-TW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C9578EB8-4E55-4969-9DEC-3EAD713C377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59154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A5E487C6-EE6C-47A1-B8BA-A4AC5DE99358}" type="datetimeFigureOut">
              <a:rPr lang="zh-TW" altLang="en-US"/>
              <a:pPr>
                <a:defRPr/>
              </a:pPr>
              <a:t>2015/10/4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950226AE-7033-4496-B1E0-671B543090C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82564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69947B5C-64C2-4851-AA56-7ECD85FC69C9}" type="datetimeFigureOut">
              <a:rPr lang="zh-TW" altLang="en-US"/>
              <a:pPr>
                <a:defRPr/>
              </a:pPr>
              <a:t>2015/10/4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0D341FA-6B61-49A2-8D5E-89B68D178B5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90565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62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kumimoji="1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15E9110-1075-42A4-9354-BB80E8A3747D}" type="datetimeFigureOut">
              <a:rPr lang="zh-TW" altLang="en-US"/>
              <a:pPr>
                <a:defRPr/>
              </a:pPr>
              <a:t>2015/10/4</a:t>
            </a:fld>
            <a:endParaRPr lang="en-US" altLang="zh-TW" dirty="0"/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defRPr kumimoji="1" sz="1400" dirty="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62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kumimoji="1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D4632AA-CB9C-41D8-95B9-E79E93DE944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5122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8970" r:id="rId1"/>
    <p:sldLayoutId id="2147498971" r:id="rId2"/>
    <p:sldLayoutId id="2147498972" r:id="rId3"/>
    <p:sldLayoutId id="2147498973" r:id="rId4"/>
    <p:sldLayoutId id="2147498974" r:id="rId5"/>
    <p:sldLayoutId id="2147498975" r:id="rId6"/>
    <p:sldLayoutId id="2147498976" r:id="rId7"/>
    <p:sldLayoutId id="2147498977" r:id="rId8"/>
    <p:sldLayoutId id="2147498978" r:id="rId9"/>
    <p:sldLayoutId id="2147498979" r:id="rId10"/>
    <p:sldLayoutId id="214749898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D63EEEC-C0DB-43FF-87DD-CC3AC995AA10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10/4/2015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68D102E-8DEA-496A-BB94-5372EEFD077C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10513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2845" r:id="rId1"/>
    <p:sldLayoutId id="2147502846" r:id="rId2"/>
    <p:sldLayoutId id="2147502847" r:id="rId3"/>
    <p:sldLayoutId id="2147502848" r:id="rId4"/>
    <p:sldLayoutId id="2147502849" r:id="rId5"/>
    <p:sldLayoutId id="2147502850" r:id="rId6"/>
    <p:sldLayoutId id="2147502851" r:id="rId7"/>
    <p:sldLayoutId id="2147502852" r:id="rId8"/>
    <p:sldLayoutId id="2147502853" r:id="rId9"/>
    <p:sldLayoutId id="2147502854" r:id="rId10"/>
    <p:sldLayoutId id="21475028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3032" y="0"/>
            <a:ext cx="9357032" cy="7315200"/>
          </a:xfrm>
          <a:prstGeom prst="rect">
            <a:avLst/>
          </a:prstGeom>
        </p:spPr>
      </p:pic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569325" cy="27432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eaLnBrk="1" hangingPunct="1">
              <a:spcBef>
                <a:spcPct val="35000"/>
              </a:spcBef>
            </a:pPr>
            <a:r>
              <a:rPr lang="zh-TW" altLang="en-US" sz="6000" b="1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我的救主，我的王</a:t>
            </a:r>
            <a:r>
              <a:rPr lang="en-US" altLang="zh-TW" sz="7200" b="1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7200" b="1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en-US" altLang="zh-TW" sz="5400" b="1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5400" b="1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b="1" dirty="0" smtClean="0">
                <a:solidFill>
                  <a:srgbClr val="000000"/>
                </a:solidFill>
                <a:ea typeface="標楷體" pitchFamily="65" charset="-120"/>
              </a:rPr>
              <a:t>聖歌隊 獻詩</a:t>
            </a:r>
            <a:endParaRPr lang="zh-TW" altLang="en-US" b="1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1351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852935"/>
            <a:ext cx="8316416" cy="4005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188640"/>
            <a:ext cx="7056784" cy="6381328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人的一生有苦難有悲傷，</a:t>
            </a:r>
            <a:endParaRPr lang="en-US" altLang="zh-TW" sz="40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總是主是避難所在，</a:t>
            </a:r>
            <a:br>
              <a:rPr lang="zh-TW" altLang="en-US" sz="4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祂用聖手引導幫助與保護，</a:t>
            </a:r>
            <a:endParaRPr lang="en-US" altLang="zh-TW" sz="40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堅固石磐至聖君王。</a:t>
            </a:r>
            <a:br>
              <a:rPr lang="zh-TW" altLang="en-US" sz="4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人的一生有喜樂有平安，</a:t>
            </a:r>
            <a:endParaRPr lang="en-US" altLang="zh-TW" sz="40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攏是主為咱所備辦。</a:t>
            </a:r>
            <a:br>
              <a:rPr lang="zh-TW" altLang="en-US" sz="4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祂用疼包容咱罪過得赦免，</a:t>
            </a:r>
            <a:endParaRPr lang="en-US" altLang="zh-TW" sz="40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我的救主我的主。</a:t>
            </a:r>
            <a:endParaRPr lang="en-US" sz="4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240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Yellow Flower Bord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952749"/>
            <a:ext cx="5857875" cy="3905251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763688" y="188640"/>
            <a:ext cx="738031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我欲讚美救主尊名，</a:t>
            </a:r>
            <a:endParaRPr kumimoji="0" lang="en-US" altLang="zh-TW" sz="4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日出日落到世間路尾，</a:t>
            </a:r>
            <a:endParaRPr kumimoji="0" lang="en-US" altLang="zh-TW" sz="4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救主是人類福氣的源頭，</a:t>
            </a:r>
            <a:endParaRPr kumimoji="0" lang="en-US" altLang="zh-TW" sz="4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咱著全心信靠祂；</a:t>
            </a:r>
            <a:b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</a:b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救主是人類福氣的源頭，</a:t>
            </a:r>
            <a:endParaRPr kumimoji="0" lang="en-US" altLang="zh-TW" sz="4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咱著全心信靠祂。</a:t>
            </a:r>
            <a:b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</a:b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人的一生有苦難有平安，</a:t>
            </a:r>
            <a:endParaRPr kumimoji="0" lang="en-US" altLang="zh-TW" sz="4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攏是主為咱所備辦，</a:t>
            </a:r>
            <a:b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</a:b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祂用疼包容咱罪過得赦免，</a:t>
            </a:r>
            <a:endParaRPr kumimoji="0" lang="en-US" altLang="zh-TW" sz="4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我的救主我的主。</a:t>
            </a:r>
            <a:endParaRPr kumimoji="0" lang="en-US" sz="40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90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 b="2827"/>
          <a:stretch>
            <a:fillRect/>
          </a:stretch>
        </p:blipFill>
        <p:spPr bwMode="auto">
          <a:xfrm>
            <a:off x="0" y="185738"/>
            <a:ext cx="8892479" cy="667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1331640" y="188640"/>
            <a:ext cx="7056784" cy="6381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人的一生有苦難有悲傷，</a:t>
            </a:r>
            <a:endParaRPr kumimoji="0" lang="en-US" altLang="zh-TW" sz="4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總是主是避難所在，</a:t>
            </a:r>
            <a:b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</a:b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祂用聖手引導幫助與保護，</a:t>
            </a:r>
            <a:endParaRPr kumimoji="0" lang="en-US" altLang="zh-TW" sz="4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堅固石磐至聖君王。</a:t>
            </a:r>
            <a:b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</a:b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人的一生有喜樂有平安，</a:t>
            </a:r>
            <a:endParaRPr kumimoji="0" lang="en-US" altLang="zh-TW" sz="4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攏是主為咱所備辦。</a:t>
            </a:r>
            <a:b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</a:b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祂用疼包容咱罪過得赦免，</a:t>
            </a:r>
            <a:endParaRPr kumimoji="0" lang="en-US" altLang="zh-TW" sz="4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我的救主我的主。</a:t>
            </a:r>
            <a:endParaRPr kumimoji="0" lang="en-US" sz="4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0034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0"/>
            <a:ext cx="6984776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1115616" y="610136"/>
            <a:ext cx="738031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我欲讚美救主尊名，</a:t>
            </a:r>
            <a:endParaRPr kumimoji="0" lang="en-US" altLang="zh-TW" sz="4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日出日落到世間路尾，</a:t>
            </a:r>
            <a:endParaRPr kumimoji="0" lang="en-US" altLang="zh-TW" sz="4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救主是人類福氣的源頭，</a:t>
            </a:r>
            <a:endParaRPr kumimoji="0" lang="en-US" altLang="zh-TW" sz="4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咱著全心信靠祂；</a:t>
            </a:r>
            <a:b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</a:b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救主是人類福氣的源頭，</a:t>
            </a:r>
            <a:endParaRPr kumimoji="0" lang="en-US" altLang="zh-TW" sz="4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咱著全心信靠祂。</a:t>
            </a:r>
            <a:b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</a:b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人的一生有苦難有平安，</a:t>
            </a:r>
            <a:endParaRPr kumimoji="0" lang="en-US" altLang="zh-TW" sz="4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攏是主為咱所備辦，</a:t>
            </a:r>
            <a:b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</a:b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祂用疼包容咱罪過得赦免，</a:t>
            </a:r>
            <a:endParaRPr kumimoji="0" lang="en-US" altLang="zh-TW" sz="4000" dirty="0" smtClean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4000" dirty="0" smtClean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我的救主我的主。</a:t>
            </a:r>
            <a:endParaRPr kumimoji="0" lang="en-US" sz="4000" dirty="0">
              <a:solidFill>
                <a:prstClr val="black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600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9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2_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34367</TotalTime>
  <Words>124</Words>
  <Application>Microsoft Office PowerPoint</Application>
  <PresentationFormat>On-screen Show (4:3)</PresentationFormat>
  <Paragraphs>25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9_預設簡報設計</vt:lpstr>
      <vt:lpstr>1_Office Theme</vt:lpstr>
      <vt:lpstr>我的救主，我的王  聖歌隊 獻詩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3781</cp:revision>
  <dcterms:created xsi:type="dcterms:W3CDTF">2005-02-27T07:43:32Z</dcterms:created>
  <dcterms:modified xsi:type="dcterms:W3CDTF">2015-10-04T14:56:55Z</dcterms:modified>
</cp:coreProperties>
</file>