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2904" r:id="rId1"/>
  </p:sldMasterIdLst>
  <p:notesMasterIdLst>
    <p:notesMasterId r:id="rId7"/>
  </p:notesMasterIdLst>
  <p:handoutMasterIdLst>
    <p:handoutMasterId r:id="rId8"/>
  </p:handoutMasterIdLst>
  <p:sldIdLst>
    <p:sldId id="4969" r:id="rId2"/>
    <p:sldId id="4970" r:id="rId3"/>
    <p:sldId id="4971" r:id="rId4"/>
    <p:sldId id="4972" r:id="rId5"/>
    <p:sldId id="4973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0000FF"/>
    <a:srgbClr val="0000CC"/>
    <a:srgbClr val="333399"/>
    <a:srgbClr val="000066"/>
    <a:srgbClr val="2F2B20"/>
    <a:srgbClr val="9E7800"/>
    <a:srgbClr val="3A2C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56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21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72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90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9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84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78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25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74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56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4146-6EEA-437A-B0B7-1ED97D2CD9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17E5-7817-40D3-820D-9D9C9B9760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73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7654146-6EEA-437A-B0B7-1ED97D2CD959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10/18/2015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FD317E5-7817-40D3-820D-9D9C9B9760D8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2352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905" r:id="rId1"/>
    <p:sldLayoutId id="2147502906" r:id="rId2"/>
    <p:sldLayoutId id="2147502907" r:id="rId3"/>
    <p:sldLayoutId id="2147502908" r:id="rId4"/>
    <p:sldLayoutId id="2147502909" r:id="rId5"/>
    <p:sldLayoutId id="2147502910" r:id="rId6"/>
    <p:sldLayoutId id="2147502911" r:id="rId7"/>
    <p:sldLayoutId id="2147502912" r:id="rId8"/>
    <p:sldLayoutId id="2147502913" r:id="rId9"/>
    <p:sldLayoutId id="2147502914" r:id="rId10"/>
    <p:sldLayoutId id="21475029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9700" y="1905000"/>
            <a:ext cx="6324600" cy="1295400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altLang="zh-TW" sz="8000" dirty="0" smtClean="0">
                <a:solidFill>
                  <a:srgbClr val="C000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8000" dirty="0" smtClean="0">
                <a:solidFill>
                  <a:srgbClr val="C00000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8000" dirty="0" smtClean="0">
                <a:solidFill>
                  <a:srgbClr val="DE0000"/>
                </a:solidFill>
                <a:latin typeface="DFKai-SB" pitchFamily="65" charset="-120"/>
                <a:ea typeface="DFKai-SB" pitchFamily="65" charset="-120"/>
              </a:rPr>
              <a:t>細聲盼望</a:t>
            </a:r>
            <a:r>
              <a:rPr lang="en-US" altLang="zh-TW" sz="8000" dirty="0" smtClean="0">
                <a:solidFill>
                  <a:srgbClr val="C000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8000" dirty="0" smtClean="0">
                <a:solidFill>
                  <a:srgbClr val="C00000"/>
                </a:solidFill>
                <a:latin typeface="DFKai-SB" pitchFamily="65" charset="-120"/>
                <a:ea typeface="DFKai-SB" pitchFamily="65" charset="-120"/>
              </a:rPr>
            </a:br>
            <a:endParaRPr lang="en-US" sz="8000" dirty="0">
              <a:solidFill>
                <a:srgbClr val="C000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657600"/>
            <a:ext cx="6400800" cy="6858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sz="3600" dirty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婦女</a:t>
            </a:r>
            <a:r>
              <a:rPr lang="zh-TW" altLang="en-US" sz="36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會 獻</a:t>
            </a:r>
            <a:r>
              <a:rPr lang="zh-TW" altLang="en-US" sz="3600" dirty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詩</a:t>
            </a:r>
            <a:endParaRPr lang="en-US" sz="3600" dirty="0">
              <a:solidFill>
                <a:srgbClr val="3A001D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628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838200"/>
            <a:ext cx="7162800" cy="5562600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佇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無閒緊張的生活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厭倦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孤單無人伴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心靈的艱苦與空虛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;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攏不會得著安慰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;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聲音真正好聽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是溫柔甜蜜的聲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;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慈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愛聲音在叫你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好消息傳報給你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.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144000" cy="6858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細聲盼</a:t>
            </a:r>
            <a:r>
              <a:rPr lang="zh-TW" altLang="en-US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(1/4)</a:t>
            </a:r>
            <a:endParaRPr lang="en-US" sz="2800" dirty="0">
              <a:solidFill>
                <a:srgbClr val="3A001D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939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162800" cy="4800600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我真愛聽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救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主愛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疼聲音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給我心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靈艱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苦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中得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安慰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20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0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800"/>
            <a:ext cx="6400800" cy="6858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細聲盼</a:t>
            </a:r>
            <a:r>
              <a:rPr lang="zh-TW" altLang="en-US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800" dirty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en-US" altLang="zh-TW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/4)</a:t>
            </a:r>
            <a:endParaRPr lang="en-US" sz="2800" dirty="0">
              <a:solidFill>
                <a:srgbClr val="3A001D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686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838200"/>
            <a:ext cx="7162800" cy="5562600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佇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無閒緊張的生活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厭倦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孤單無人伴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心靈的艱苦與空虛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;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攏不會得著安慰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;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聲音真正好聽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是溫柔甜蜜的聲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;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慈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愛聲音在叫你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好消息傳報給你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.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144000" cy="6858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細聲盼</a:t>
            </a:r>
            <a:r>
              <a:rPr lang="zh-TW" altLang="en-US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(3/4)</a:t>
            </a:r>
            <a:endParaRPr lang="en-US" sz="2800" dirty="0">
              <a:solidFill>
                <a:srgbClr val="3A001D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340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162800" cy="4800600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我真愛聽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救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主愛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疼聲音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給我心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靈艱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苦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中得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安慰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20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0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800"/>
            <a:ext cx="6400800" cy="6858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細聲盼</a:t>
            </a:r>
            <a:r>
              <a:rPr lang="zh-TW" altLang="en-US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2800" dirty="0" smtClean="0">
                <a:solidFill>
                  <a:srgbClr val="3A001D"/>
                </a:solidFill>
                <a:latin typeface="DFKai-SB" pitchFamily="65" charset="-120"/>
                <a:ea typeface="DFKai-SB" pitchFamily="65" charset="-120"/>
              </a:rPr>
              <a:t>(4/4)</a:t>
            </a:r>
            <a:endParaRPr lang="en-US" sz="2800" dirty="0">
              <a:solidFill>
                <a:srgbClr val="3A001D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046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34467</TotalTime>
  <Words>33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細聲盼望 </vt:lpstr>
      <vt:lpstr> 佇無閒緊張的生活, 厭倦孤單無人伴. 心靈的艱苦與空虛; 攏不會得著安慰; 聽,這聲音真正好聽, 是溫柔甜蜜的聲; 聽,慈愛聲音在叫你, 好消息傳報給你. </vt:lpstr>
      <vt:lpstr>   我真愛聽, 聽救主愛疼聲音, 給我心靈艱苦中得安慰.    </vt:lpstr>
      <vt:lpstr> 佇無閒緊張的生活, 厭倦孤單無人伴. 心靈的艱苦與空虛; 攏不會得著安慰; 聽,這聲音真正好聽, 是溫柔甜蜜的聲; 聽,慈愛聲音在叫你, 好消息傳報給你. </vt:lpstr>
      <vt:lpstr>   我真愛聽, 聽救主愛疼聲音, 給我心靈艱苦中得安慰.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3786</cp:revision>
  <dcterms:created xsi:type="dcterms:W3CDTF">2005-02-27T07:43:32Z</dcterms:created>
  <dcterms:modified xsi:type="dcterms:W3CDTF">2015-10-19T03:36:56Z</dcterms:modified>
</cp:coreProperties>
</file>