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3108" r:id="rId1"/>
    <p:sldMasterId id="2147503120" r:id="rId2"/>
  </p:sldMasterIdLst>
  <p:notesMasterIdLst>
    <p:notesMasterId r:id="rId10"/>
  </p:notesMasterIdLst>
  <p:handoutMasterIdLst>
    <p:handoutMasterId r:id="rId11"/>
  </p:handoutMasterIdLst>
  <p:sldIdLst>
    <p:sldId id="5021" r:id="rId3"/>
    <p:sldId id="5022" r:id="rId4"/>
    <p:sldId id="5023" r:id="rId5"/>
    <p:sldId id="5024" r:id="rId6"/>
    <p:sldId id="5025" r:id="rId7"/>
    <p:sldId id="5026" r:id="rId8"/>
    <p:sldId id="5027" r:id="rId9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0000FF"/>
    <a:srgbClr val="0000CC"/>
    <a:srgbClr val="333399"/>
    <a:srgbClr val="000066"/>
    <a:srgbClr val="2F2B20"/>
    <a:srgbClr val="9E7800"/>
    <a:srgbClr val="3A2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1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58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1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9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07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6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07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6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FCC7-F94F-4E77-81C5-3308428ADF1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ACC6-5D45-436A-92EA-1E7BA6846C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7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B5FCC7-F94F-4E77-81C5-3308428ADF13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10/18/2015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E5ACC6-5D45-436A-92EA-1E7BA6846C3C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414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3109" r:id="rId1"/>
    <p:sldLayoutId id="2147503110" r:id="rId2"/>
    <p:sldLayoutId id="2147503111" r:id="rId3"/>
    <p:sldLayoutId id="2147503112" r:id="rId4"/>
    <p:sldLayoutId id="2147503113" r:id="rId5"/>
    <p:sldLayoutId id="2147503114" r:id="rId6"/>
    <p:sldLayoutId id="2147503115" r:id="rId7"/>
    <p:sldLayoutId id="2147503116" r:id="rId8"/>
    <p:sldLayoutId id="2147503117" r:id="rId9"/>
    <p:sldLayoutId id="2147503118" r:id="rId10"/>
    <p:sldLayoutId id="21475031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B5FCC7-F94F-4E77-81C5-3308428ADF13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10/18/2015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E5ACC6-5D45-436A-92EA-1E7BA6846C3C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191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3121" r:id="rId1"/>
    <p:sldLayoutId id="2147503122" r:id="rId2"/>
    <p:sldLayoutId id="2147503123" r:id="rId3"/>
    <p:sldLayoutId id="2147503124" r:id="rId4"/>
    <p:sldLayoutId id="2147503125" r:id="rId5"/>
    <p:sldLayoutId id="2147503126" r:id="rId6"/>
    <p:sldLayoutId id="2147503127" r:id="rId7"/>
    <p:sldLayoutId id="2147503128" r:id="rId8"/>
    <p:sldLayoutId id="2147503129" r:id="rId9"/>
    <p:sldLayoutId id="2147503130" r:id="rId10"/>
    <p:sldLayoutId id="21475031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l="12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5715000"/>
            <a:ext cx="58674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kumimoji="0" lang="zh-TW" altLang="en-US" sz="4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用祈禱來</a:t>
            </a:r>
            <a:r>
              <a:rPr kumimoji="0" lang="zh-TW" alt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到祢面前</a:t>
            </a:r>
            <a:endParaRPr kumimoji="0" lang="en-US" sz="48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63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2125"/>
          <a:stretch>
            <a:fillRect/>
          </a:stretch>
        </p:blipFill>
        <p:spPr bwMode="auto">
          <a:xfrm>
            <a:off x="2133600" y="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3124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我用祈禱來到祢面前，</a:t>
            </a:r>
            <a:endParaRPr kumimoji="0" lang="en-US" altLang="zh-TW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我欲來找求祢，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我欲竪佇破空中間，</a:t>
            </a:r>
            <a:endParaRPr kumimoji="0" lang="en-US" altLang="zh-TW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於彼我欲找求祢。</a:t>
            </a:r>
            <a:endParaRPr kumimoji="0" lang="zh-TW" altLang="en-US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1/6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67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667000"/>
            <a:ext cx="693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Calibri"/>
                <a:ea typeface="新細明體"/>
              </a:rPr>
              <a:t/>
            </a:r>
            <a:br>
              <a:rPr kumimoji="0" lang="zh-TW" altLang="en-US" sz="1800" dirty="0" smtClean="0">
                <a:solidFill>
                  <a:prstClr val="white"/>
                </a:solidFill>
                <a:latin typeface="Calibri"/>
                <a:ea typeface="新細明體"/>
              </a:rPr>
            </a:b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主 我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是軟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弱無氣力，主 祢是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的力量，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祢用親切的手導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我，我就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會得勝利。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043045" cy="26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2/6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65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53000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每一擺我祈禱，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我搖動祢的手，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祈禱所成的不是靠我的手</a:t>
            </a: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一擺我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祈禱，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山會搖動，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道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路會鋪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願列國歸向於祢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3/6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71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2125"/>
          <a:stretch>
            <a:fillRect/>
          </a:stretch>
        </p:blipFill>
        <p:spPr bwMode="auto">
          <a:xfrm>
            <a:off x="2133600" y="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3124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我用祈禱來到祢面前，</a:t>
            </a:r>
            <a:endParaRPr kumimoji="0" lang="en-US" altLang="zh-TW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我欲來找求祢，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我欲竪佇破空中間，</a:t>
            </a:r>
            <a:endParaRPr kumimoji="0" lang="en-US" altLang="zh-TW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於彼我欲找求祢。</a:t>
            </a:r>
            <a:endParaRPr kumimoji="0" lang="zh-TW" altLang="en-US" sz="5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>
                <a:solidFill>
                  <a:prstClr val="white"/>
                </a:solidFill>
                <a:latin typeface="Calibri"/>
                <a:ea typeface="新細明體"/>
              </a:rPr>
              <a:t>4</a:t>
            </a: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17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667000"/>
            <a:ext cx="693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Calibri"/>
                <a:ea typeface="新細明體"/>
              </a:rPr>
              <a:t/>
            </a:r>
            <a:br>
              <a:rPr kumimoji="0" lang="zh-TW" altLang="en-US" sz="1800" dirty="0" smtClean="0">
                <a:solidFill>
                  <a:prstClr val="white"/>
                </a:solidFill>
                <a:latin typeface="Calibri"/>
                <a:ea typeface="新細明體"/>
              </a:rPr>
            </a:b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主 我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是軟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弱無氣力，主 祢是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的力量，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祢用親切的手導</a:t>
            </a: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我，我就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會得勝利。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043045" cy="26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>
                <a:solidFill>
                  <a:prstClr val="white"/>
                </a:solidFill>
                <a:latin typeface="Calibri"/>
                <a:ea typeface="新細明體"/>
              </a:rPr>
              <a:t>5</a:t>
            </a: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94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53000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每一擺我祈禱，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我搖動祢的手，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祈禱所成的不是靠我的手</a:t>
            </a: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一擺我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祈禱，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山會搖動，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道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路會鋪</a:t>
            </a: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平，</a:t>
            </a:r>
            <a:endParaRPr lang="en-US" altLang="zh-TW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願列國歸向於祢</a:t>
            </a: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5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867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>
                <a:solidFill>
                  <a:prstClr val="white"/>
                </a:solidFill>
                <a:latin typeface="Calibri"/>
                <a:ea typeface="新細明體"/>
              </a:rPr>
              <a:t>6</a:t>
            </a:r>
            <a:r>
              <a:rPr kumimoji="0" lang="en-US" altLang="zh-TW" sz="4400" dirty="0" smtClean="0">
                <a:solidFill>
                  <a:prstClr val="white"/>
                </a:solidFill>
                <a:latin typeface="Calibri"/>
                <a:ea typeface="新細明體"/>
              </a:rPr>
              <a:t>/6</a:t>
            </a:r>
            <a:endParaRPr kumimoji="0" lang="en-US" sz="4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05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34514</TotalTime>
  <Words>153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3797</cp:revision>
  <dcterms:created xsi:type="dcterms:W3CDTF">2005-02-27T07:43:32Z</dcterms:created>
  <dcterms:modified xsi:type="dcterms:W3CDTF">2015-10-19T03:37:35Z</dcterms:modified>
</cp:coreProperties>
</file>