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03204" r:id="rId1"/>
  </p:sldMasterIdLst>
  <p:notesMasterIdLst>
    <p:notesMasterId r:id="rId7"/>
  </p:notesMasterIdLst>
  <p:handoutMasterIdLst>
    <p:handoutMasterId r:id="rId8"/>
  </p:handoutMasterIdLst>
  <p:sldIdLst>
    <p:sldId id="5048" r:id="rId2"/>
    <p:sldId id="5049" r:id="rId3"/>
    <p:sldId id="5050" r:id="rId4"/>
    <p:sldId id="5051" r:id="rId5"/>
    <p:sldId id="5052" r:id="rId6"/>
  </p:sldIdLst>
  <p:sldSz cx="9144000" cy="6858000" type="screen4x3"/>
  <p:notesSz cx="7077075" cy="9051925"/>
  <p:kinsoku lang="zh-CN" invalStChars="!),.:;?]}、。—ˇ¨〃々～‖…’”〕〉》」』〗】∶！＂＇），．：；？］｀｜｝·" invalEndChars="([{‘“〔〈《「『〖【（［｛．·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sz="6000" kern="1200">
        <a:solidFill>
          <a:srgbClr val="0000FF"/>
        </a:solidFill>
        <a:latin typeface="全真楷書" pitchFamily="49" charset="-120"/>
        <a:ea typeface="全真楷書" pitchFamily="49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6000" kern="1200">
        <a:solidFill>
          <a:srgbClr val="0000FF"/>
        </a:solidFill>
        <a:latin typeface="全真楷書" pitchFamily="49" charset="-120"/>
        <a:ea typeface="全真楷書" pitchFamily="49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6000" kern="1200">
        <a:solidFill>
          <a:srgbClr val="0000FF"/>
        </a:solidFill>
        <a:latin typeface="全真楷書" pitchFamily="49" charset="-120"/>
        <a:ea typeface="全真楷書" pitchFamily="49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6000" kern="1200">
        <a:solidFill>
          <a:srgbClr val="0000FF"/>
        </a:solidFill>
        <a:latin typeface="全真楷書" pitchFamily="49" charset="-120"/>
        <a:ea typeface="全真楷書" pitchFamily="49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6000" kern="1200">
        <a:solidFill>
          <a:srgbClr val="0000FF"/>
        </a:solidFill>
        <a:latin typeface="全真楷書" pitchFamily="49" charset="-120"/>
        <a:ea typeface="全真楷書" pitchFamily="49" charset="-120"/>
        <a:cs typeface="+mn-cs"/>
      </a:defRPr>
    </a:lvl5pPr>
    <a:lvl6pPr marL="2286000" algn="l" defTabSz="914400" rtl="0" eaLnBrk="1" latinLnBrk="0" hangingPunct="1">
      <a:defRPr kumimoji="1" sz="6000" kern="1200">
        <a:solidFill>
          <a:srgbClr val="0000FF"/>
        </a:solidFill>
        <a:latin typeface="全真楷書" pitchFamily="49" charset="-120"/>
        <a:ea typeface="全真楷書" pitchFamily="49" charset="-120"/>
        <a:cs typeface="+mn-cs"/>
      </a:defRPr>
    </a:lvl6pPr>
    <a:lvl7pPr marL="2743200" algn="l" defTabSz="914400" rtl="0" eaLnBrk="1" latinLnBrk="0" hangingPunct="1">
      <a:defRPr kumimoji="1" sz="6000" kern="1200">
        <a:solidFill>
          <a:srgbClr val="0000FF"/>
        </a:solidFill>
        <a:latin typeface="全真楷書" pitchFamily="49" charset="-120"/>
        <a:ea typeface="全真楷書" pitchFamily="49" charset="-120"/>
        <a:cs typeface="+mn-cs"/>
      </a:defRPr>
    </a:lvl7pPr>
    <a:lvl8pPr marL="3200400" algn="l" defTabSz="914400" rtl="0" eaLnBrk="1" latinLnBrk="0" hangingPunct="1">
      <a:defRPr kumimoji="1" sz="6000" kern="1200">
        <a:solidFill>
          <a:srgbClr val="0000FF"/>
        </a:solidFill>
        <a:latin typeface="全真楷書" pitchFamily="49" charset="-120"/>
        <a:ea typeface="全真楷書" pitchFamily="49" charset="-120"/>
        <a:cs typeface="+mn-cs"/>
      </a:defRPr>
    </a:lvl8pPr>
    <a:lvl9pPr marL="3657600" algn="l" defTabSz="914400" rtl="0" eaLnBrk="1" latinLnBrk="0" hangingPunct="1">
      <a:defRPr kumimoji="1" sz="6000" kern="1200">
        <a:solidFill>
          <a:srgbClr val="0000FF"/>
        </a:solidFill>
        <a:latin typeface="全真楷書" pitchFamily="49" charset="-120"/>
        <a:ea typeface="全真楷書" pitchFamily="49" charset="-12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0033CC"/>
    <a:srgbClr val="0000FF"/>
    <a:srgbClr val="0000CC"/>
    <a:srgbClr val="333399"/>
    <a:srgbClr val="000066"/>
    <a:srgbClr val="2F2B20"/>
    <a:srgbClr val="9E7800"/>
    <a:srgbClr val="3A2C00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142" autoAdjust="0"/>
    <p:restoredTop sz="86290" autoAdjust="0"/>
  </p:normalViewPr>
  <p:slideViewPr>
    <p:cSldViewPr>
      <p:cViewPr>
        <p:scale>
          <a:sx n="50" d="100"/>
          <a:sy n="50" d="100"/>
        </p:scale>
        <p:origin x="-1722" y="-378"/>
      </p:cViewPr>
      <p:guideLst>
        <p:guide orient="horz" pos="2069"/>
        <p:guide pos="2880"/>
      </p:guideLst>
    </p:cSldViewPr>
  </p:slideViewPr>
  <p:outlineViewPr>
    <p:cViewPr>
      <p:scale>
        <a:sx n="25" d="100"/>
        <a:sy n="25" d="100"/>
      </p:scale>
      <p:origin x="0" y="111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>
      <p:cViewPr varScale="1">
        <p:scale>
          <a:sx n="80" d="100"/>
          <a:sy n="80" d="100"/>
        </p:scale>
        <p:origin x="-1968" y="-96"/>
      </p:cViewPr>
      <p:guideLst>
        <p:guide orient="horz" pos="2851"/>
        <p:guide pos="222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32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65463" cy="45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30" tIns="45215" rIns="90430" bIns="45215" numCol="1" anchor="t" anchorCtr="0" compatLnSpc="1">
            <a:prstTxWarp prst="textNoShape">
              <a:avLst/>
            </a:prstTxWarp>
          </a:bodyPr>
          <a:lstStyle>
            <a:lvl1pPr defTabSz="903288">
              <a:defRPr sz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Arial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232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11613" y="0"/>
            <a:ext cx="3065462" cy="45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30" tIns="45215" rIns="90430" bIns="45215" numCol="1" anchor="t" anchorCtr="0" compatLnSpc="1">
            <a:prstTxWarp prst="textNoShape">
              <a:avLst/>
            </a:prstTxWarp>
          </a:bodyPr>
          <a:lstStyle>
            <a:lvl1pPr algn="r" defTabSz="903288">
              <a:defRPr sz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Arial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233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599488"/>
            <a:ext cx="3065463" cy="452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30" tIns="45215" rIns="90430" bIns="45215" numCol="1" anchor="b" anchorCtr="0" compatLnSpc="1">
            <a:prstTxWarp prst="textNoShape">
              <a:avLst/>
            </a:prstTxWarp>
          </a:bodyPr>
          <a:lstStyle>
            <a:lvl1pPr defTabSz="903288">
              <a:defRPr sz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Arial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233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11613" y="8599488"/>
            <a:ext cx="3065462" cy="452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30" tIns="45215" rIns="90430" bIns="45215" numCol="1" anchor="b" anchorCtr="0" compatLnSpc="1">
            <a:prstTxWarp prst="textNoShape">
              <a:avLst/>
            </a:prstTxWarp>
          </a:bodyPr>
          <a:lstStyle>
            <a:lvl1pPr algn="r" defTabSz="903288">
              <a:defRPr sz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Arial" pitchFamily="34" charset="0"/>
              </a:defRPr>
            </a:lvl1pPr>
          </a:lstStyle>
          <a:p>
            <a:pPr>
              <a:defRPr/>
            </a:pPr>
            <a:fld id="{34A080B2-50C1-4096-AC15-B271E4C989F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984211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65463" cy="45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30" tIns="45215" rIns="90430" bIns="45215" numCol="1" anchor="t" anchorCtr="0" compatLnSpc="1">
            <a:prstTxWarp prst="textNoShape">
              <a:avLst/>
            </a:prstTxWarp>
          </a:bodyPr>
          <a:lstStyle>
            <a:lvl1pPr defTabSz="903288">
              <a:defRPr sz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Arial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11613" y="0"/>
            <a:ext cx="3065462" cy="45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30" tIns="45215" rIns="90430" bIns="45215" numCol="1" anchor="t" anchorCtr="0" compatLnSpc="1">
            <a:prstTxWarp prst="textNoShape">
              <a:avLst/>
            </a:prstTxWarp>
          </a:bodyPr>
          <a:lstStyle>
            <a:lvl1pPr algn="r" defTabSz="903288">
              <a:defRPr sz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Arial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710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74763" y="677863"/>
            <a:ext cx="4529137" cy="33956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4563" y="4298950"/>
            <a:ext cx="5187950" cy="407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30" tIns="45215" rIns="90430" bIns="452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 smtClean="0"/>
              <a:t>按一下以編輯母片</a:t>
            </a:r>
          </a:p>
          <a:p>
            <a:pPr lvl="1"/>
            <a:r>
              <a:rPr lang="zh-TW" altLang="en-US" noProof="0" smtClean="0"/>
              <a:t>第二層</a:t>
            </a:r>
          </a:p>
          <a:p>
            <a:pPr lvl="2"/>
            <a:r>
              <a:rPr lang="zh-TW" altLang="en-US" noProof="0" smtClean="0"/>
              <a:t>第三層</a:t>
            </a:r>
          </a:p>
          <a:p>
            <a:pPr lvl="3"/>
            <a:r>
              <a:rPr lang="zh-TW" altLang="en-US" noProof="0" smtClean="0"/>
              <a:t>第四層</a:t>
            </a:r>
          </a:p>
          <a:p>
            <a:pPr lvl="4"/>
            <a:r>
              <a:rPr lang="zh-TW" altLang="en-US" noProof="0" smtClean="0"/>
              <a:t>第五層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599488"/>
            <a:ext cx="3065463" cy="452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30" tIns="45215" rIns="90430" bIns="45215" numCol="1" anchor="b" anchorCtr="0" compatLnSpc="1">
            <a:prstTxWarp prst="textNoShape">
              <a:avLst/>
            </a:prstTxWarp>
          </a:bodyPr>
          <a:lstStyle>
            <a:lvl1pPr defTabSz="903288">
              <a:defRPr sz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Arial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11613" y="8599488"/>
            <a:ext cx="3065462" cy="452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30" tIns="45215" rIns="90430" bIns="45215" numCol="1" anchor="b" anchorCtr="0" compatLnSpc="1">
            <a:prstTxWarp prst="textNoShape">
              <a:avLst/>
            </a:prstTxWarp>
          </a:bodyPr>
          <a:lstStyle>
            <a:lvl1pPr algn="r" defTabSz="903288">
              <a:defRPr sz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Arial" pitchFamily="34" charset="0"/>
              </a:defRPr>
            </a:lvl1pPr>
          </a:lstStyle>
          <a:p>
            <a:pPr>
              <a:defRPr/>
            </a:pPr>
            <a:fld id="{11743F91-4E02-475F-8708-50C1A7004BE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8958274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4D90D-9522-42C1-82BA-5C09A0752C2E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11/8/2015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88BB1-832B-4375-9756-953F96E554A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85883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4D90D-9522-42C1-82BA-5C09A0752C2E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11/8/2015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88BB1-832B-4375-9756-953F96E554A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8064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4D90D-9522-42C1-82BA-5C09A0752C2E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11/8/2015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88BB1-832B-4375-9756-953F96E554A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98742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4D90D-9522-42C1-82BA-5C09A0752C2E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11/8/2015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88BB1-832B-4375-9756-953F96E554A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8913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4D90D-9522-42C1-82BA-5C09A0752C2E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11/8/2015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88BB1-832B-4375-9756-953F96E554A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04794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4D90D-9522-42C1-82BA-5C09A0752C2E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11/8/2015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88BB1-832B-4375-9756-953F96E554A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498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4D90D-9522-42C1-82BA-5C09A0752C2E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11/8/2015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88BB1-832B-4375-9756-953F96E554A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37131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4D90D-9522-42C1-82BA-5C09A0752C2E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11/8/2015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88BB1-832B-4375-9756-953F96E554A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17543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4D90D-9522-42C1-82BA-5C09A0752C2E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11/8/2015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88BB1-832B-4375-9756-953F96E554A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04779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4D90D-9522-42C1-82BA-5C09A0752C2E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11/8/2015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88BB1-832B-4375-9756-953F96E554A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95321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4D90D-9522-42C1-82BA-5C09A0752C2E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11/8/2015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88BB1-832B-4375-9756-953F96E554A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55551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7554D90D-9522-42C1-82BA-5C09A0752C2E}" type="datetimeFigureOut">
              <a:rPr kumimoji="0" lang="en-US" smtClean="0">
                <a:solidFill>
                  <a:prstClr val="white">
                    <a:tint val="75000"/>
                  </a:prstClr>
                </a:solidFill>
                <a:latin typeface="Calibri"/>
                <a:ea typeface="+mn-ea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11/8/2015</a:t>
            </a:fld>
            <a:endParaRPr kumimoji="0" lang="en-US">
              <a:solidFill>
                <a:prstClr val="white">
                  <a:tint val="75000"/>
                </a:prstClr>
              </a:solidFill>
              <a:latin typeface="Calibri"/>
              <a:ea typeface="+mn-ea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kumimoji="0" lang="en-US">
              <a:solidFill>
                <a:prstClr val="white">
                  <a:tint val="75000"/>
                </a:prstClr>
              </a:solidFill>
              <a:latin typeface="Calibri"/>
              <a:ea typeface="+mn-ea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39888BB1-832B-4375-9756-953F96E554A5}" type="slidenum">
              <a:rPr kumimoji="0" lang="en-US" smtClean="0">
                <a:solidFill>
                  <a:prstClr val="white">
                    <a:tint val="75000"/>
                  </a:prstClr>
                </a:solidFill>
                <a:latin typeface="Calibri"/>
                <a:ea typeface="+mn-ea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kumimoji="0" lang="en-US">
              <a:solidFill>
                <a:prstClr val="white">
                  <a:tint val="75000"/>
                </a:prstClr>
              </a:solidFill>
              <a:latin typeface="Calibri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84285459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503205" r:id="rId1"/>
    <p:sldLayoutId id="2147503206" r:id="rId2"/>
    <p:sldLayoutId id="2147503207" r:id="rId3"/>
    <p:sldLayoutId id="2147503208" r:id="rId4"/>
    <p:sldLayoutId id="2147503209" r:id="rId5"/>
    <p:sldLayoutId id="2147503210" r:id="rId6"/>
    <p:sldLayoutId id="2147503211" r:id="rId7"/>
    <p:sldLayoutId id="2147503212" r:id="rId8"/>
    <p:sldLayoutId id="2147503213" r:id="rId9"/>
    <p:sldLayoutId id="2147503214" r:id="rId10"/>
    <p:sldLayoutId id="214750321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3200400"/>
            <a:ext cx="9144000" cy="1470025"/>
          </a:xfrm>
        </p:spPr>
        <p:txBody>
          <a:bodyPr>
            <a:normAutofit/>
          </a:bodyPr>
          <a:lstStyle/>
          <a:p>
            <a:r>
              <a:rPr lang="zh-TW" altLang="en-US" sz="4800" b="1" dirty="0">
                <a:solidFill>
                  <a:srgbClr val="00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看不著彼雙手</a:t>
            </a:r>
            <a:endParaRPr lang="en-US" sz="4800" b="1" dirty="0">
              <a:solidFill>
                <a:srgbClr val="000000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4800600"/>
            <a:ext cx="8763000" cy="762000"/>
          </a:xfrm>
        </p:spPr>
        <p:txBody>
          <a:bodyPr/>
          <a:lstStyle/>
          <a:p>
            <a:r>
              <a:rPr lang="zh-TW" altLang="en-US" b="1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聖歌隊 </a:t>
            </a:r>
            <a:r>
              <a:rPr lang="zh-TW" altLang="en-US" b="1" dirty="0" smtClean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獻詩</a:t>
            </a:r>
            <a:endParaRPr lang="en-US" b="1" dirty="0">
              <a:solidFill>
                <a:schemeClr val="bg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40181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5791200"/>
            <a:ext cx="1371600" cy="762000"/>
          </a:xfrm>
        </p:spPr>
        <p:txBody>
          <a:bodyPr>
            <a:normAutofit/>
          </a:bodyPr>
          <a:lstStyle/>
          <a:p>
            <a:r>
              <a:rPr lang="en-US" altLang="zh-TW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1/4</a:t>
            </a:r>
            <a:endParaRPr lang="en-US" dirty="0">
              <a:solidFill>
                <a:schemeClr val="tx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/>
          <a:srcRect t="6250" r="292" b="6250"/>
          <a:stretch>
            <a:fillRect/>
          </a:stretch>
        </p:blipFill>
        <p:spPr bwMode="auto">
          <a:xfrm>
            <a:off x="3733800" y="0"/>
            <a:ext cx="5410200" cy="35814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914400"/>
            <a:ext cx="7924800" cy="5105400"/>
          </a:xfrm>
        </p:spPr>
        <p:txBody>
          <a:bodyPr>
            <a:normAutofit/>
          </a:bodyPr>
          <a:lstStyle/>
          <a:p>
            <a:pPr algn="l"/>
            <a:r>
              <a:rPr lang="zh-TW" altLang="en-US" sz="48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看不著祢</a:t>
            </a:r>
            <a:r>
              <a:rPr lang="en-US" altLang="zh-TW" sz="48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,</a:t>
            </a:r>
            <a:br>
              <a:rPr lang="en-US" altLang="zh-TW" sz="4800" dirty="0" smtClean="0"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sz="48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摸不著祢</a:t>
            </a:r>
            <a:r>
              <a:rPr lang="en-US" altLang="zh-TW" sz="48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,</a:t>
            </a:r>
            <a:br>
              <a:rPr lang="en-US" altLang="zh-TW" sz="4800" dirty="0" smtClean="0"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sz="48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只有聽見主輕聲溫柔話語</a:t>
            </a:r>
            <a:r>
              <a:rPr lang="en-US" altLang="zh-TW" sz="48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,</a:t>
            </a:r>
            <a:br>
              <a:rPr lang="en-US" altLang="zh-TW" sz="4800" dirty="0" smtClean="0"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sz="48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咱若厭倦孤單失志</a:t>
            </a:r>
            <a:r>
              <a:rPr lang="en-US" altLang="zh-TW" sz="48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,</a:t>
            </a:r>
            <a:br>
              <a:rPr lang="en-US" altLang="zh-TW" sz="4800" dirty="0" smtClean="0"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sz="48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阮深知主會常常安慰與扶持</a:t>
            </a:r>
            <a:r>
              <a:rPr lang="en-US" altLang="zh-TW" sz="48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,</a:t>
            </a:r>
            <a:r>
              <a:rPr lang="en-US" altLang="zh-TW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/>
            </a:r>
            <a:br>
              <a:rPr lang="en-US" altLang="zh-TW" dirty="0" smtClean="0">
                <a:latin typeface="DFKai-SB" panose="03000509000000000000" pitchFamily="65" charset="-120"/>
                <a:ea typeface="DFKai-SB" panose="03000509000000000000" pitchFamily="65" charset="-120"/>
              </a:rPr>
            </a:br>
            <a:endParaRPr lang="en-US" altLang="zh-TW" dirty="0" smtClean="0"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41588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6532" y="19050"/>
            <a:ext cx="4707467" cy="264795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5791200"/>
            <a:ext cx="1371600" cy="762000"/>
          </a:xfrm>
        </p:spPr>
        <p:txBody>
          <a:bodyPr>
            <a:normAutofit/>
          </a:bodyPr>
          <a:lstStyle/>
          <a:p>
            <a:r>
              <a:rPr lang="en-US" altLang="zh-TW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2</a:t>
            </a:r>
            <a:r>
              <a:rPr lang="en-US" altLang="zh-TW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/4</a:t>
            </a:r>
            <a:endParaRPr lang="en-US" dirty="0">
              <a:solidFill>
                <a:schemeClr val="tx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1066800"/>
            <a:ext cx="7924800" cy="4800600"/>
          </a:xfrm>
        </p:spPr>
        <p:txBody>
          <a:bodyPr>
            <a:normAutofit/>
          </a:bodyPr>
          <a:lstStyle/>
          <a:p>
            <a:pPr algn="l"/>
            <a:r>
              <a:rPr lang="zh-TW" altLang="en-US" sz="48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看不著祢</a:t>
            </a:r>
            <a:r>
              <a:rPr lang="en-US" altLang="zh-TW" sz="48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,</a:t>
            </a:r>
            <a:br>
              <a:rPr lang="en-US" altLang="zh-TW" sz="4800" dirty="0" smtClean="0"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sz="48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摸不著祢</a:t>
            </a:r>
            <a:r>
              <a:rPr lang="en-US" altLang="zh-TW" sz="48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,</a:t>
            </a:r>
            <a:br>
              <a:rPr lang="en-US" altLang="zh-TW" sz="4800" dirty="0" smtClean="0"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sz="48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只有聽見主輕聲溫柔話語</a:t>
            </a:r>
            <a:r>
              <a:rPr lang="en-US" altLang="zh-TW" sz="48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,</a:t>
            </a:r>
            <a:br>
              <a:rPr lang="en-US" altLang="zh-TW" sz="4800" dirty="0" smtClean="0"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sz="48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咱若厭倦孤單失志</a:t>
            </a:r>
            <a:r>
              <a:rPr lang="en-US" altLang="zh-TW" sz="48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,</a:t>
            </a:r>
            <a:br>
              <a:rPr lang="en-US" altLang="zh-TW" sz="4800" dirty="0" smtClean="0"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sz="48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阮深知主會常常安慰與扶持</a:t>
            </a:r>
            <a:r>
              <a:rPr lang="en-US" altLang="zh-TW" sz="48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,</a:t>
            </a:r>
            <a:r>
              <a:rPr lang="en-US" altLang="zh-TW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/>
            </a:r>
            <a:br>
              <a:rPr lang="en-US" altLang="zh-TW" dirty="0" smtClean="0">
                <a:latin typeface="DFKai-SB" panose="03000509000000000000" pitchFamily="65" charset="-120"/>
                <a:ea typeface="DFKai-SB" panose="03000509000000000000" pitchFamily="65" charset="-120"/>
              </a:rPr>
            </a:br>
            <a:endParaRPr lang="en-US" altLang="zh-TW" dirty="0" smtClean="0"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52656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3200" y="4800600"/>
            <a:ext cx="3581400" cy="206692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457200"/>
            <a:ext cx="8305800" cy="4724400"/>
          </a:xfrm>
        </p:spPr>
        <p:txBody>
          <a:bodyPr>
            <a:normAutofit fontScale="90000"/>
          </a:bodyPr>
          <a:lstStyle/>
          <a:p>
            <a:r>
              <a:rPr lang="en-US" altLang="zh-TW" sz="48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/>
            </a:r>
            <a:br>
              <a:rPr lang="en-US" altLang="zh-TW" sz="4800" dirty="0" smtClean="0"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en-US" altLang="zh-TW" sz="48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/>
            </a:r>
            <a:br>
              <a:rPr lang="en-US" altLang="zh-TW" sz="4800" dirty="0" smtClean="0"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sz="53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免</a:t>
            </a:r>
            <a:r>
              <a:rPr lang="zh-TW" altLang="en-US" sz="5300" dirty="0">
                <a:latin typeface="DFKai-SB" panose="03000509000000000000" pitchFamily="65" charset="-120"/>
                <a:ea typeface="DFKai-SB" panose="03000509000000000000" pitchFamily="65" charset="-120"/>
              </a:rPr>
              <a:t>驚孤單無</a:t>
            </a:r>
            <a:r>
              <a:rPr lang="zh-TW" altLang="en-US" sz="53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伴</a:t>
            </a:r>
            <a:r>
              <a:rPr lang="en-US" altLang="zh-TW" sz="53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/>
            </a:r>
            <a:br>
              <a:rPr lang="en-US" altLang="zh-TW" sz="5300" dirty="0" smtClean="0"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sz="53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隨</a:t>
            </a:r>
            <a:r>
              <a:rPr lang="zh-TW" altLang="en-US" sz="5300" dirty="0">
                <a:latin typeface="DFKai-SB" panose="03000509000000000000" pitchFamily="65" charset="-120"/>
                <a:ea typeface="DFKai-SB" panose="03000509000000000000" pitchFamily="65" charset="-120"/>
              </a:rPr>
              <a:t>主腳步同行</a:t>
            </a:r>
            <a:br>
              <a:rPr lang="zh-TW" altLang="en-US" sz="5300" dirty="0"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sz="5300" dirty="0">
                <a:latin typeface="DFKai-SB" panose="03000509000000000000" pitchFamily="65" charset="-120"/>
                <a:ea typeface="DFKai-SB" panose="03000509000000000000" pitchFamily="65" charset="-120"/>
              </a:rPr>
              <a:t>行過渓谷曠野山嶺</a:t>
            </a:r>
            <a:br>
              <a:rPr lang="zh-TW" altLang="en-US" sz="5300" dirty="0"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sz="5300" dirty="0">
                <a:latin typeface="DFKai-SB" panose="03000509000000000000" pitchFamily="65" charset="-120"/>
                <a:ea typeface="DFKai-SB" panose="03000509000000000000" pitchFamily="65" charset="-120"/>
              </a:rPr>
              <a:t>看不著祢</a:t>
            </a:r>
            <a:r>
              <a:rPr lang="en-US" altLang="zh-TW" sz="5300" dirty="0">
                <a:latin typeface="DFKai-SB" panose="03000509000000000000" pitchFamily="65" charset="-120"/>
                <a:ea typeface="DFKai-SB" panose="03000509000000000000" pitchFamily="65" charset="-120"/>
              </a:rPr>
              <a:t>,</a:t>
            </a:r>
            <a:r>
              <a:rPr lang="zh-TW" altLang="en-US" sz="5300" dirty="0">
                <a:latin typeface="DFKai-SB" panose="03000509000000000000" pitchFamily="65" charset="-120"/>
                <a:ea typeface="DFKai-SB" panose="03000509000000000000" pitchFamily="65" charset="-120"/>
              </a:rPr>
              <a:t>摸不著</a:t>
            </a:r>
            <a:r>
              <a:rPr lang="zh-TW" altLang="en-US" sz="53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祢</a:t>
            </a:r>
            <a:r>
              <a:rPr lang="en-US" altLang="zh-TW" sz="5300" dirty="0">
                <a:latin typeface="DFKai-SB" panose="03000509000000000000" pitchFamily="65" charset="-120"/>
                <a:ea typeface="DFKai-SB" panose="03000509000000000000" pitchFamily="65" charset="-120"/>
              </a:rPr>
              <a:t/>
            </a:r>
            <a:br>
              <a:rPr lang="en-US" altLang="zh-TW" sz="5300" dirty="0"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sz="5300" dirty="0">
                <a:latin typeface="DFKai-SB" panose="03000509000000000000" pitchFamily="65" charset="-120"/>
                <a:ea typeface="DFKai-SB" panose="03000509000000000000" pitchFamily="65" charset="-120"/>
              </a:rPr>
              <a:t>主的雙手時時安穩</a:t>
            </a:r>
            <a:r>
              <a:rPr lang="zh-TW" altLang="en-US" sz="53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保護你</a:t>
            </a:r>
            <a:r>
              <a:rPr lang="en-US" altLang="zh-TW" sz="5300" dirty="0">
                <a:latin typeface="DFKai-SB" panose="03000509000000000000" pitchFamily="65" charset="-120"/>
                <a:ea typeface="DFKai-SB" panose="03000509000000000000" pitchFamily="65" charset="-120"/>
              </a:rPr>
              <a:t/>
            </a:r>
            <a:br>
              <a:rPr lang="en-US" altLang="zh-TW" sz="5300" dirty="0"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sz="5300" dirty="0">
                <a:latin typeface="DFKai-SB" panose="03000509000000000000" pitchFamily="65" charset="-120"/>
                <a:ea typeface="DFKai-SB" panose="03000509000000000000" pitchFamily="65" charset="-120"/>
              </a:rPr>
              <a:t>咱著感謝謳咾吟</a:t>
            </a:r>
            <a:r>
              <a:rPr lang="zh-TW" altLang="en-US" sz="53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詩</a:t>
            </a:r>
            <a:r>
              <a:rPr lang="en-US" altLang="zh-TW" sz="5300" dirty="0">
                <a:latin typeface="DFKai-SB" panose="03000509000000000000" pitchFamily="65" charset="-120"/>
                <a:ea typeface="DFKai-SB" panose="03000509000000000000" pitchFamily="65" charset="-120"/>
              </a:rPr>
              <a:t/>
            </a:r>
            <a:br>
              <a:rPr lang="en-US" altLang="zh-TW" sz="5300" dirty="0"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sz="5300" dirty="0">
                <a:latin typeface="DFKai-SB" panose="03000509000000000000" pitchFamily="65" charset="-120"/>
                <a:ea typeface="DFKai-SB" panose="03000509000000000000" pitchFamily="65" charset="-120"/>
              </a:rPr>
              <a:t>主的恩典會永遠踮佇咱身邊</a:t>
            </a:r>
            <a:br>
              <a:rPr lang="zh-TW" altLang="en-US" sz="5300" dirty="0"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en-US" altLang="zh-TW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/>
            </a:r>
            <a:br>
              <a:rPr lang="en-US" altLang="zh-TW" dirty="0" smtClean="0">
                <a:latin typeface="DFKai-SB" panose="03000509000000000000" pitchFamily="65" charset="-120"/>
                <a:ea typeface="DFKai-SB" panose="03000509000000000000" pitchFamily="65" charset="-120"/>
              </a:rPr>
            </a:br>
            <a:endParaRPr lang="en-US" altLang="zh-TW" dirty="0" smtClean="0"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5791200"/>
            <a:ext cx="1371600" cy="762000"/>
          </a:xfrm>
        </p:spPr>
        <p:txBody>
          <a:bodyPr>
            <a:normAutofit/>
          </a:bodyPr>
          <a:lstStyle/>
          <a:p>
            <a:r>
              <a:rPr lang="en-US" altLang="zh-TW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3/4</a:t>
            </a:r>
            <a:endParaRPr lang="en-US" dirty="0">
              <a:solidFill>
                <a:schemeClr val="tx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71062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8162" y="5791200"/>
            <a:ext cx="1371600" cy="762000"/>
          </a:xfrm>
        </p:spPr>
        <p:txBody>
          <a:bodyPr>
            <a:normAutofit/>
          </a:bodyPr>
          <a:lstStyle/>
          <a:p>
            <a:r>
              <a:rPr lang="en-US" altLang="zh-TW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4/4</a:t>
            </a:r>
            <a:endParaRPr lang="en-US" dirty="0">
              <a:solidFill>
                <a:schemeClr val="tx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pic>
        <p:nvPicPr>
          <p:cNvPr id="4" name="Picture 3" descr="photo"/>
          <p:cNvPicPr/>
          <p:nvPr/>
        </p:nvPicPr>
        <p:blipFill>
          <a:blip r:embed="rId2" cstate="print"/>
          <a:srcRect l="10169"/>
          <a:stretch>
            <a:fillRect/>
          </a:stretch>
        </p:blipFill>
        <p:spPr bwMode="auto">
          <a:xfrm>
            <a:off x="0" y="1"/>
            <a:ext cx="38862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6800" y="381000"/>
            <a:ext cx="7896225" cy="5791200"/>
          </a:xfrm>
        </p:spPr>
        <p:txBody>
          <a:bodyPr>
            <a:normAutofit fontScale="90000"/>
          </a:bodyPr>
          <a:lstStyle/>
          <a:p>
            <a:pPr algn="r"/>
            <a:r>
              <a:rPr lang="en-US" altLang="zh-TW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/>
            </a:r>
            <a:br>
              <a:rPr lang="en-US" altLang="zh-TW" dirty="0" smtClean="0"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en-US" altLang="zh-TW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/>
            </a:r>
            <a:br>
              <a:rPr lang="en-US" altLang="zh-TW" dirty="0" smtClean="0"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sz="53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免</a:t>
            </a:r>
            <a:r>
              <a:rPr lang="zh-TW" altLang="en-US" sz="5300" dirty="0">
                <a:latin typeface="DFKai-SB" panose="03000509000000000000" pitchFamily="65" charset="-120"/>
                <a:ea typeface="DFKai-SB" panose="03000509000000000000" pitchFamily="65" charset="-120"/>
              </a:rPr>
              <a:t>驚孤單無</a:t>
            </a:r>
            <a:r>
              <a:rPr lang="zh-TW" altLang="en-US" sz="53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伴</a:t>
            </a:r>
            <a:r>
              <a:rPr lang="en-US" altLang="zh-TW" sz="53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/>
            </a:r>
            <a:br>
              <a:rPr lang="en-US" altLang="zh-TW" sz="5300" dirty="0" smtClean="0"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sz="53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隨</a:t>
            </a:r>
            <a:r>
              <a:rPr lang="zh-TW" altLang="en-US" sz="5300" dirty="0">
                <a:latin typeface="DFKai-SB" panose="03000509000000000000" pitchFamily="65" charset="-120"/>
                <a:ea typeface="DFKai-SB" panose="03000509000000000000" pitchFamily="65" charset="-120"/>
              </a:rPr>
              <a:t>主腳步同行</a:t>
            </a:r>
            <a:br>
              <a:rPr lang="zh-TW" altLang="en-US" sz="5300" dirty="0"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sz="5300" dirty="0">
                <a:latin typeface="DFKai-SB" panose="03000509000000000000" pitchFamily="65" charset="-120"/>
                <a:ea typeface="DFKai-SB" panose="03000509000000000000" pitchFamily="65" charset="-120"/>
              </a:rPr>
              <a:t>行過渓谷曠野山嶺</a:t>
            </a:r>
            <a:br>
              <a:rPr lang="zh-TW" altLang="en-US" sz="5300" dirty="0"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sz="5300" dirty="0">
                <a:latin typeface="DFKai-SB" panose="03000509000000000000" pitchFamily="65" charset="-120"/>
                <a:ea typeface="DFKai-SB" panose="03000509000000000000" pitchFamily="65" charset="-120"/>
              </a:rPr>
              <a:t>主的雙手犠牲受釘</a:t>
            </a:r>
            <a:br>
              <a:rPr lang="zh-TW" altLang="en-US" sz="5300" dirty="0"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sz="5300" dirty="0">
                <a:latin typeface="DFKai-SB" panose="03000509000000000000" pitchFamily="65" charset="-120"/>
                <a:ea typeface="DFKai-SB" panose="03000509000000000000" pitchFamily="65" charset="-120"/>
              </a:rPr>
              <a:t>十字架頂拯救咱憂傷心靈</a:t>
            </a:r>
            <a:br>
              <a:rPr lang="zh-TW" altLang="en-US" sz="5300" dirty="0"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sz="5300" dirty="0">
                <a:latin typeface="DFKai-SB" panose="03000509000000000000" pitchFamily="65" charset="-120"/>
                <a:ea typeface="DFKai-SB" panose="03000509000000000000" pitchFamily="65" charset="-120"/>
              </a:rPr>
              <a:t>祂的聲音溫柔平静</a:t>
            </a:r>
            <a:br>
              <a:rPr lang="zh-TW" altLang="en-US" sz="5300" dirty="0"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sz="5300" dirty="0">
                <a:latin typeface="DFKai-SB" panose="03000509000000000000" pitchFamily="65" charset="-120"/>
                <a:ea typeface="DFKai-SB" panose="03000509000000000000" pitchFamily="65" charset="-120"/>
              </a:rPr>
              <a:t>主的看顧會賜咱靈魂精英</a:t>
            </a:r>
            <a:r>
              <a:rPr lang="zh-TW" altLang="en-US" sz="4900" dirty="0">
                <a:latin typeface="DFKai-SB" panose="03000509000000000000" pitchFamily="65" charset="-120"/>
                <a:ea typeface="DFKai-SB" panose="03000509000000000000" pitchFamily="65" charset="-120"/>
              </a:rPr>
              <a:t/>
            </a:r>
            <a:br>
              <a:rPr lang="zh-TW" altLang="en-US" sz="4900" dirty="0"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en-US" altLang="zh-TW" sz="49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/>
            </a:r>
            <a:br>
              <a:rPr lang="en-US" altLang="zh-TW" sz="4900" dirty="0" smtClean="0"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en-US" altLang="zh-TW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/>
            </a:r>
            <a:br>
              <a:rPr lang="en-US" altLang="zh-TW" dirty="0" smtClean="0">
                <a:latin typeface="DFKai-SB" panose="03000509000000000000" pitchFamily="65" charset="-120"/>
                <a:ea typeface="DFKai-SB" panose="03000509000000000000" pitchFamily="65" charset="-120"/>
              </a:rPr>
            </a:br>
            <a:endParaRPr lang="en-US" altLang="zh-TW" dirty="0" smtClean="0"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81726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Designs\Lock And Key.pot</Template>
  <TotalTime>34998</TotalTime>
  <Words>25</Words>
  <Application>Microsoft Office PowerPoint</Application>
  <PresentationFormat>On-screen Show (4:3)</PresentationFormat>
  <Paragraphs>10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1_Office Theme</vt:lpstr>
      <vt:lpstr>看不著彼雙手</vt:lpstr>
      <vt:lpstr>看不著祢, 摸不著祢, 只有聽見主輕聲溫柔話語, 咱若厭倦孤單失志, 阮深知主會常常安慰與扶持, </vt:lpstr>
      <vt:lpstr>看不著祢, 摸不著祢, 只有聽見主輕聲溫柔話語, 咱若厭倦孤單失志, 阮深知主會常常安慰與扶持, </vt:lpstr>
      <vt:lpstr>  免驚孤單無伴 隨主腳步同行 行過渓谷曠野山嶺 看不著祢,摸不著祢 主的雙手時時安穩保護你 咱著感謝謳咾吟詩 主的恩典會永遠踮佇咱身邊  </vt:lpstr>
      <vt:lpstr>  免驚孤單無伴 隨主腳步同行 行過渓谷曠野山嶺 主的雙手犠牲受釘 十字架頂拯救咱憂傷心靈 祂的聲音溫柔平静 主的看顧會賜咱靈魂精英 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08/22/2010 FPCOC Sunday Worship</dc:title>
  <dc:creator>tai</dc:creator>
  <cp:lastModifiedBy>Jonathan</cp:lastModifiedBy>
  <cp:revision>3807</cp:revision>
  <dcterms:created xsi:type="dcterms:W3CDTF">2005-02-27T07:43:32Z</dcterms:created>
  <dcterms:modified xsi:type="dcterms:W3CDTF">2015-11-09T05:03:40Z</dcterms:modified>
</cp:coreProperties>
</file>