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3204" r:id="rId1"/>
  </p:sldMasterIdLst>
  <p:notesMasterIdLst>
    <p:notesMasterId r:id="rId7"/>
  </p:notesMasterIdLst>
  <p:handoutMasterIdLst>
    <p:handoutMasterId r:id="rId8"/>
  </p:handoutMasterIdLst>
  <p:sldIdLst>
    <p:sldId id="5048" r:id="rId2"/>
    <p:sldId id="5049" r:id="rId3"/>
    <p:sldId id="5050" r:id="rId4"/>
    <p:sldId id="5051" r:id="rId5"/>
    <p:sldId id="5052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33CC"/>
    <a:srgbClr val="0000FF"/>
    <a:srgbClr val="0000CC"/>
    <a:srgbClr val="333399"/>
    <a:srgbClr val="000066"/>
    <a:srgbClr val="2F2B20"/>
    <a:srgbClr val="9E7800"/>
    <a:srgbClr val="3A2C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588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87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91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479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713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75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7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53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4D90D-9522-42C1-82BA-5C09A0752C2E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11/8/2015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8BB1-832B-4375-9756-953F96E554A5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55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4D90D-9522-42C1-82BA-5C09A0752C2E}" type="datetimeFigureOut">
              <a:rPr kumimoji="0" lang="en-US" smtClean="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11/8/2015</a:t>
            </a:fld>
            <a:endParaRPr kumimoji="0" lang="en-US">
              <a:solidFill>
                <a:prstClr val="white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white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9888BB1-832B-4375-9756-953F96E554A5}" type="slidenum">
              <a:rPr kumimoji="0" lang="en-US" smtClean="0">
                <a:solidFill>
                  <a:prstClr val="white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white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428545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503205" r:id="rId1"/>
    <p:sldLayoutId id="2147503206" r:id="rId2"/>
    <p:sldLayoutId id="2147503207" r:id="rId3"/>
    <p:sldLayoutId id="2147503208" r:id="rId4"/>
    <p:sldLayoutId id="2147503209" r:id="rId5"/>
    <p:sldLayoutId id="2147503210" r:id="rId6"/>
    <p:sldLayoutId id="2147503211" r:id="rId7"/>
    <p:sldLayoutId id="2147503212" r:id="rId8"/>
    <p:sldLayoutId id="2147503213" r:id="rId9"/>
    <p:sldLayoutId id="2147503214" r:id="rId10"/>
    <p:sldLayoutId id="21475032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200400"/>
            <a:ext cx="9144000" cy="1470025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看不著彼雙手</a:t>
            </a:r>
            <a:endParaRPr lang="en-US" sz="4800" b="1" dirty="0">
              <a:solidFill>
                <a:srgbClr val="0000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4800600"/>
            <a:ext cx="8763000" cy="762000"/>
          </a:xfrm>
        </p:spPr>
        <p:txBody>
          <a:bodyPr/>
          <a:lstStyle/>
          <a:p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聖歌隊 </a:t>
            </a:r>
            <a:r>
              <a:rPr lang="zh-TW" altLang="en-US" b="1" dirty="0" smtClean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獻詩</a:t>
            </a:r>
            <a:endParaRPr 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0181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1/4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 t="6250" r="292" b="6250"/>
          <a:stretch>
            <a:fillRect/>
          </a:stretch>
        </p:blipFill>
        <p:spPr bwMode="auto">
          <a:xfrm>
            <a:off x="3733800" y="0"/>
            <a:ext cx="5410200" cy="3581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924800" cy="51054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只有聽見主輕聲溫柔話語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咱若厭倦孤單失志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阮深知主會常常安慰與扶持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4158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532" y="19050"/>
            <a:ext cx="4707467" cy="264795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2</a:t>
            </a:r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/4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066800"/>
            <a:ext cx="7924800" cy="48006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摸不著祢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只有聽見主輕聲溫柔話語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咱若厭倦孤單失志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阮深知主會常常安慰與扶持</a:t>
            </a: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26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800600"/>
            <a:ext cx="3581400" cy="2066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305800" cy="4724400"/>
          </a:xfrm>
        </p:spPr>
        <p:txBody>
          <a:bodyPr>
            <a:normAutofit fontScale="90000"/>
          </a:bodyPr>
          <a:lstStyle/>
          <a:p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8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免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驚孤單無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伴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隨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主腳步同行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行過渓谷曠野山嶺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看不著祢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摸不著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祢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主的雙手時時安穩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保護你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咱著感謝謳咾吟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詩</a:t>
            </a:r>
            <a: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主的恩典會永遠踮佇咱身邊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3/4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106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8162" y="5791200"/>
            <a:ext cx="1371600" cy="762000"/>
          </a:xfrm>
        </p:spPr>
        <p:txBody>
          <a:bodyPr>
            <a:normAutofit/>
          </a:bodyPr>
          <a:lstStyle/>
          <a:p>
            <a:r>
              <a:rPr lang="en-US" altLang="zh-TW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4/4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pic>
        <p:nvPicPr>
          <p:cNvPr id="4" name="Picture 3" descr="photo"/>
          <p:cNvPicPr/>
          <p:nvPr/>
        </p:nvPicPr>
        <p:blipFill>
          <a:blip r:embed="rId2" cstate="print"/>
          <a:srcRect l="10169"/>
          <a:stretch>
            <a:fillRect/>
          </a:stretch>
        </p:blipFill>
        <p:spPr bwMode="auto">
          <a:xfrm>
            <a:off x="0" y="1"/>
            <a:ext cx="388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381000"/>
            <a:ext cx="7896225" cy="5791200"/>
          </a:xfrm>
        </p:spPr>
        <p:txBody>
          <a:bodyPr>
            <a:normAutofit fontScale="90000"/>
          </a:bodyPr>
          <a:lstStyle/>
          <a:p>
            <a:pPr algn="r"/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免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驚孤單無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伴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隨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主腳步同行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行過渓谷曠野山嶺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主的雙手犠牲受釘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十字架頂拯救咱憂傷心靈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祂的聲音溫柔平静</a:t>
            </a:r>
            <a:b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主的看顧會賜咱靈魂精英</a:t>
            </a:r>
            <a: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zh-TW" altLang="en-US" sz="49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49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altLang="zh-TW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172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34998</TotalTime>
  <Words>25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看不著彼雙手</vt:lpstr>
      <vt:lpstr>看不著祢, 摸不著祢, 只有聽見主輕聲溫柔話語, 咱若厭倦孤單失志, 阮深知主會常常安慰與扶持, </vt:lpstr>
      <vt:lpstr>看不著祢, 摸不著祢, 只有聽見主輕聲溫柔話語, 咱若厭倦孤單失志, 阮深知主會常常安慰與扶持, </vt:lpstr>
      <vt:lpstr>  免驚孤單無伴 隨主腳步同行 行過渓谷曠野山嶺 看不著祢,摸不著祢 主的雙手時時安穩保護你 咱著感謝謳咾吟詩 主的恩典會永遠踮佇咱身邊  </vt:lpstr>
      <vt:lpstr>  免驚孤單無伴 隨主腳步同行 行過渓谷曠野山嶺 主的雙手犠牲受釘 十字架頂拯救咱憂傷心靈 祂的聲音溫柔平静 主的看顧會賜咱靈魂精英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3807</cp:revision>
  <dcterms:created xsi:type="dcterms:W3CDTF">2005-02-27T07:43:32Z</dcterms:created>
  <dcterms:modified xsi:type="dcterms:W3CDTF">2015-11-09T05:03:40Z</dcterms:modified>
</cp:coreProperties>
</file>