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B502-2A30-4384-A8AB-E815B9DD2BAC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8401-0284-421C-9337-59828D33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39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B502-2A30-4384-A8AB-E815B9DD2BAC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8401-0284-421C-9337-59828D33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724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B502-2A30-4384-A8AB-E815B9DD2BAC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8401-0284-421C-9337-59828D33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73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B502-2A30-4384-A8AB-E815B9DD2BAC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8401-0284-421C-9337-59828D33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12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B502-2A30-4384-A8AB-E815B9DD2BAC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8401-0284-421C-9337-59828D33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98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B502-2A30-4384-A8AB-E815B9DD2BAC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8401-0284-421C-9337-59828D33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990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B502-2A30-4384-A8AB-E815B9DD2BAC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8401-0284-421C-9337-59828D33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065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B502-2A30-4384-A8AB-E815B9DD2BAC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8401-0284-421C-9337-59828D33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94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B502-2A30-4384-A8AB-E815B9DD2BAC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8401-0284-421C-9337-59828D33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1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B502-2A30-4384-A8AB-E815B9DD2BAC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8401-0284-421C-9337-59828D33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17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B502-2A30-4384-A8AB-E815B9DD2BAC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8401-0284-421C-9337-59828D33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31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BB502-2A30-4384-A8AB-E815B9DD2BAC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A8401-0284-421C-9337-59828D33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77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3867" y="914400"/>
            <a:ext cx="6815667" cy="1470025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只有倚靠主耶穌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6934200" cy="8382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聖歌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隊 獻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詩</a:t>
            </a:r>
            <a:endParaRPr 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276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-99646"/>
            <a:ext cx="9220200" cy="6934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458200" cy="57150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只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有倚靠主耶穌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日日得著祂看顧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雖然信心未齊備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倚靠耶穌這就是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1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16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主的聖神願降臨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榮光普照咱的心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行天道無靠自己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倚靠耶穌這就是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倚靠耶穌這就是</a:t>
            </a: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zh-TW" altLang="en-US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48600" y="6070418"/>
            <a:ext cx="1066800" cy="762000"/>
          </a:xfrm>
        </p:spPr>
        <p:txBody>
          <a:bodyPr/>
          <a:lstStyle/>
          <a:p>
            <a:r>
              <a:rPr lang="en-US" dirty="0"/>
              <a:t>1</a:t>
            </a:r>
            <a:r>
              <a:rPr lang="en-US" dirty="0" smtClean="0"/>
              <a:t>/2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79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-76201"/>
            <a:ext cx="9220200" cy="69253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85800"/>
            <a:ext cx="8458200" cy="57150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路平坦謳咾主名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路崎嶇求主同行</a:t>
            </a:r>
            <a:b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遇著危險求主保護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倚靠耶穌這就是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1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16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倚靠主在這世間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一世人會得平安</a:t>
            </a:r>
            <a:b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願主祝福咱一世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倚靠耶穌這就是</a:t>
            </a:r>
            <a:b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倚靠耶穌這就是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阿們 阿們</a:t>
            </a:r>
            <a:b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zh-TW" altLang="en-US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48600" y="6070418"/>
            <a:ext cx="1066800" cy="762000"/>
          </a:xfrm>
        </p:spPr>
        <p:txBody>
          <a:bodyPr/>
          <a:lstStyle/>
          <a:p>
            <a:r>
              <a:rPr lang="en-US" dirty="0" smtClean="0"/>
              <a:t>2/2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05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21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只有倚靠主耶穌</vt:lpstr>
      <vt:lpstr>只有倚靠主耶穌 日日得著祂看顧 雖然信心未齊備 倚靠耶穌這就是  主的聖神願降臨,榮光普照咱的心 行天道無靠自己,倚靠耶穌這就是 倚靠耶穌這就是 </vt:lpstr>
      <vt:lpstr>  路平坦謳咾主名 路崎嶇求主同行 遇著危險求主保護 倚靠耶穌這就是  倚靠主在這世間,一世人會得平安 願主祝福咱一世,倚靠耶穌這就是 倚靠耶穌這就是 阿們 阿們 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只有倚靠主耶穌</dc:title>
  <dc:creator>Tai</dc:creator>
  <cp:lastModifiedBy>Jonathan</cp:lastModifiedBy>
  <cp:revision>6</cp:revision>
  <dcterms:created xsi:type="dcterms:W3CDTF">2015-10-12T07:04:12Z</dcterms:created>
  <dcterms:modified xsi:type="dcterms:W3CDTF">2015-11-09T05:01:11Z</dcterms:modified>
</cp:coreProperties>
</file>