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FEF2A-774C-472B-92D7-0210D93053C0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679AD-577A-42FB-8732-5E065A87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6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79AD-577A-42FB-8732-5E065A876E9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F0741-5FEA-4200-81CF-C99A4A89ED1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489F-0D13-4F44-B4D4-9AE30763B4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6925" b="86976"/>
          <a:stretch>
            <a:fillRect/>
          </a:stretch>
        </p:blipFill>
        <p:spPr bwMode="auto">
          <a:xfrm>
            <a:off x="0" y="0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b="14300"/>
          <a:stretch>
            <a:fillRect/>
          </a:stretch>
        </p:blipFill>
        <p:spPr bwMode="auto">
          <a:xfrm>
            <a:off x="1" y="3356992"/>
            <a:ext cx="9144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352928" cy="5117504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同聲獻感謝</a:t>
            </a:r>
            <a:endParaRPr lang="en-US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阮攏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是祢子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女，同聲謳咾吟詩，來感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謝祢恩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惠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，接納祢賜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禮物，日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光照來，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雨水點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滴，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謙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卑</a:t>
            </a: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佇祢面</a:t>
            </a: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前，同心感謝無停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1683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阮攏是祢子女，同聲謳咾吟詩，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來感謝祢恩惠，接納祢賜禮物，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秋天清涼，</a:t>
            </a:r>
            <a:r>
              <a:rPr lang="zh-TW" altLang="en-US" sz="4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收成豐</a:t>
            </a: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盛，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謙卑佇祢面前，同心感謝無停。</a:t>
            </a:r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689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187624" y="2636176"/>
            <a:ext cx="6768752" cy="42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Rectangle 1"/>
          <p:cNvSpPr/>
          <p:nvPr/>
        </p:nvSpPr>
        <p:spPr>
          <a:xfrm>
            <a:off x="611560" y="260648"/>
            <a:ext cx="8136904" cy="306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9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這所有對天頂賞賜寶貴禮物，</a:t>
            </a:r>
            <a:endParaRPr lang="en-US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59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是祢的愛疼施落的福氣，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5900"/>
              </a:lnSpc>
            </a:pPr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將新性命賞賜阮，使阮身軀勇健，謙卑佇祢面前，同心感謝無停。</a:t>
            </a:r>
            <a:endParaRPr lang="en-US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332656"/>
            <a:ext cx="8424936" cy="3477875"/>
          </a:xfrm>
          <a:prstGeom prst="rect">
            <a:avLst/>
          </a:prstGeom>
          <a:solidFill>
            <a:srgbClr val="FFFFFF">
              <a:alpha val="7294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阮攏是祢子兒，同心來感謝祢，佇這聖潔所在，有祢奇妙同在，誠心唱出謳咾聲音。</a:t>
            </a:r>
            <a:endParaRPr lang="en-US" altLang="zh-TW" sz="4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謙卑佇祢面前，同心感謝無停，阮攏是祢子兒，同心來感謝祢。</a:t>
            </a:r>
            <a:endParaRPr lang="en-US" sz="4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228</Words>
  <Application>Microsoft Office PowerPoint</Application>
  <PresentationFormat>On-screen Show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Jonathan</cp:lastModifiedBy>
  <cp:revision>9</cp:revision>
  <dcterms:created xsi:type="dcterms:W3CDTF">2013-11-15T19:13:53Z</dcterms:created>
  <dcterms:modified xsi:type="dcterms:W3CDTF">2015-11-09T05:00:32Z</dcterms:modified>
</cp:coreProperties>
</file>