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30B60-4AAD-4EB4-9338-A8C408A5E55D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4B3E5-4C15-49AD-82DC-C95F038EF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23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8953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defTabSz="8953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defTabSz="8953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defTabSz="8953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defTabSz="8953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5065150-8A71-4B9F-AC5B-B3DB595168AE}" type="slidenum">
              <a:rPr lang="en-US" altLang="zh-TW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A8B0A137-0703-48B9-81A8-42AF99C97C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516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F9889ECC-BA42-49F1-9CF7-C2D985E9CC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6629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F8D8AAC4-2C52-4CCD-8D68-7D86E8A8DC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610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F175CAA7-6494-4A38-ADDD-C217EEF6A4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60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E0F7A258-5A2C-4D20-908D-747DCD4729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649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B9B4EB0B-FEC6-43E2-9F1E-997A52D632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3765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FD15BAF6-8341-41DE-B058-9BED32D368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164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4EA6E480-CF0A-4120-A5F0-20D0BEC0B4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505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40A3CBAE-7508-4AC0-B8FB-387D0B3D08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16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912A5CCB-E9AD-4385-8409-36940A0A5B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3169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92ABC947-BAAD-43FE-8C2A-1B331D8CE8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6946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F18C69-A515-4421-9C49-D0FA6D308B0F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69623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836613"/>
            <a:ext cx="9205913" cy="2016125"/>
          </a:xfrm>
        </p:spPr>
        <p:txBody>
          <a:bodyPr/>
          <a:lstStyle/>
          <a:p>
            <a:pPr eaLnBrk="1" hangingPunct="1"/>
            <a:r>
              <a:rPr lang="en-US" altLang="zh-TW" sz="48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54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世間的眾人</a:t>
            </a:r>
            <a:r>
              <a:rPr lang="en-US" altLang="zh-TW" sz="54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大家心相同</a:t>
            </a:r>
          </a:p>
        </p:txBody>
      </p:sp>
      <p:sp>
        <p:nvSpPr>
          <p:cNvPr id="13316" name="Content Placeholder 1"/>
          <p:cNvSpPr>
            <a:spLocks noGrp="1"/>
          </p:cNvSpPr>
          <p:nvPr>
            <p:ph sz="half" idx="1"/>
          </p:nvPr>
        </p:nvSpPr>
        <p:spPr>
          <a:xfrm>
            <a:off x="0" y="3357563"/>
            <a:ext cx="9323388" cy="1008062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zh-TW" altLang="en-US" sz="4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聖歌隊 獻詩</a:t>
            </a:r>
            <a:endParaRPr lang="en-US" altLang="en-US" sz="40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858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1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8101013" y="260350"/>
            <a:ext cx="792162" cy="549275"/>
          </a:xfrm>
        </p:spPr>
        <p:txBody>
          <a:bodyPr/>
          <a:lstStyle/>
          <a:p>
            <a:pPr algn="r" eaLnBrk="1" hangingPunct="1"/>
            <a:r>
              <a:rPr lang="en-US" altLang="zh-TW" sz="200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1/3</a:t>
            </a:r>
            <a:r>
              <a:rPr lang="en-US" altLang="zh-TW" sz="2000" u="sng" smtClean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4025" y="1196975"/>
            <a:ext cx="8078788" cy="4967288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世間的眾人</a:t>
            </a:r>
            <a:r>
              <a:rPr lang="en-US" altLang="zh-TW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大家心相同</a:t>
            </a:r>
            <a:endParaRPr lang="en-US" altLang="zh-TW" sz="5400" dirty="0" smtClean="0">
              <a:solidFill>
                <a:schemeClr val="accent6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認天父上帝</a:t>
            </a:r>
            <a:r>
              <a:rPr lang="en-US" altLang="zh-TW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以外無別人</a:t>
            </a:r>
            <a:endParaRPr lang="en-US" altLang="zh-TW" sz="5400" dirty="0" smtClean="0">
              <a:solidFill>
                <a:schemeClr val="accent6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魔鬼的陷害</a:t>
            </a:r>
            <a:r>
              <a:rPr lang="en-US" altLang="zh-TW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棄拺是應該</a:t>
            </a:r>
            <a:endParaRPr lang="en-US" altLang="zh-TW" sz="5400" dirty="0" smtClean="0">
              <a:solidFill>
                <a:schemeClr val="accent6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只有父上帝</a:t>
            </a:r>
            <a:r>
              <a:rPr lang="en-US" altLang="zh-TW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互咱通敬拜</a:t>
            </a:r>
            <a:endParaRPr lang="en-US" altLang="zh-TW" sz="5400" dirty="0" smtClean="0">
              <a:solidFill>
                <a:schemeClr val="accent6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269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75"/>
            <a:ext cx="9194800" cy="697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8101013" y="260350"/>
            <a:ext cx="792162" cy="549275"/>
          </a:xfrm>
        </p:spPr>
        <p:txBody>
          <a:bodyPr/>
          <a:lstStyle/>
          <a:p>
            <a:pPr algn="r" eaLnBrk="1" hangingPunct="1"/>
            <a:r>
              <a:rPr lang="en-US" altLang="zh-TW" sz="200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2/3</a:t>
            </a:r>
            <a:r>
              <a:rPr lang="en-US" altLang="zh-TW" sz="2000" u="sng" smtClean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4025" y="1196975"/>
            <a:ext cx="8078788" cy="4967288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世人敬鬼神 主替咱可憐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著知主耶穌 真實救萬民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迷路佇遠遠 今著越倒轉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只有父上帝 互咱通歸向</a:t>
            </a:r>
          </a:p>
        </p:txBody>
      </p:sp>
    </p:spTree>
    <p:extLst>
      <p:ext uri="{BB962C8B-B14F-4D97-AF65-F5344CB8AC3E}">
        <p14:creationId xmlns:p14="http://schemas.microsoft.com/office/powerpoint/2010/main" val="414692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8101013" y="260350"/>
            <a:ext cx="792162" cy="549275"/>
          </a:xfrm>
        </p:spPr>
        <p:txBody>
          <a:bodyPr/>
          <a:lstStyle/>
          <a:p>
            <a:pPr algn="r" eaLnBrk="1" hangingPunct="1"/>
            <a:r>
              <a:rPr lang="en-US" altLang="zh-TW" sz="200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3/3</a:t>
            </a:r>
            <a:r>
              <a:rPr lang="en-US" altLang="zh-TW" sz="2000" u="sng" smtClean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4025" y="1196975"/>
            <a:ext cx="8078788" cy="4967288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主的眾百姓 咱今著謙卑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世間的眾人 心目著緊醒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求主耶和華 做咱父上帝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願祂的聖國 臨到普天下</a:t>
            </a:r>
          </a:p>
        </p:txBody>
      </p:sp>
    </p:spTree>
    <p:extLst>
      <p:ext uri="{BB962C8B-B14F-4D97-AF65-F5344CB8AC3E}">
        <p14:creationId xmlns:p14="http://schemas.microsoft.com/office/powerpoint/2010/main" val="96266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13_預設簡報設計</vt:lpstr>
      <vt:lpstr> 世間的眾人,大家心相同</vt:lpstr>
      <vt:lpstr>1/3)</vt:lpstr>
      <vt:lpstr>2/3)</vt:lpstr>
      <vt:lpstr>3/3)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世間的眾人,大家心相同</dc:title>
  <dc:creator>Tai</dc:creator>
  <cp:lastModifiedBy>Jonathan</cp:lastModifiedBy>
  <cp:revision>2</cp:revision>
  <dcterms:created xsi:type="dcterms:W3CDTF">2015-11-11T19:59:07Z</dcterms:created>
  <dcterms:modified xsi:type="dcterms:W3CDTF">2015-11-15T05:48:36Z</dcterms:modified>
</cp:coreProperties>
</file>