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2152" r:id="rId1"/>
  </p:sldMasterIdLst>
  <p:notesMasterIdLst>
    <p:notesMasterId r:id="rId7"/>
  </p:notesMasterIdLst>
  <p:handoutMasterIdLst>
    <p:handoutMasterId r:id="rId8"/>
  </p:handoutMasterIdLst>
  <p:sldIdLst>
    <p:sldId id="4753" r:id="rId2"/>
    <p:sldId id="4754" r:id="rId3"/>
    <p:sldId id="4755" r:id="rId4"/>
    <p:sldId id="4756" r:id="rId5"/>
    <p:sldId id="4757" r:id="rId6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2A0000"/>
    <a:srgbClr val="420000"/>
    <a:srgbClr val="000066"/>
    <a:srgbClr val="2F2B20"/>
    <a:srgbClr val="660033"/>
    <a:srgbClr val="663300"/>
    <a:srgbClr val="584300"/>
    <a:srgbClr val="C09200"/>
    <a:srgbClr val="484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348" y="-102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BDBCE-93C5-47E1-AEA0-CE97976AC1B0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1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70BE-B67E-464D-BD38-192A25DE42F6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9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D79DF-4E46-46A6-B1BD-FBD2CEBE7824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1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31D07-8A85-4211-B203-9BD74A213683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2F5A5-344A-469E-9E88-009918F1D873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8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91D22-F701-4890-8557-BE54BE8AD65A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3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040D-E8FB-414F-9DE0-53A2B0CEA7FF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4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F3277-2175-4147-BF62-B2B8F4AB10C3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0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997-A9F8-4D3D-9CD1-50011F8C0BA5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6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1699C-3328-473A-AAAD-634E9D9E8E6F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5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7B5A-3187-4169-BC0D-FE3E60738503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0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7610DF-737C-41BC-8897-88131A7B312E}" type="slidenum">
              <a:rPr lang="en-US" altLang="zh-TW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新細明體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11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153" r:id="rId1"/>
    <p:sldLayoutId id="2147502154" r:id="rId2"/>
    <p:sldLayoutId id="2147502155" r:id="rId3"/>
    <p:sldLayoutId id="2147502156" r:id="rId4"/>
    <p:sldLayoutId id="2147502157" r:id="rId5"/>
    <p:sldLayoutId id="2147502158" r:id="rId6"/>
    <p:sldLayoutId id="2147502159" r:id="rId7"/>
    <p:sldLayoutId id="2147502160" r:id="rId8"/>
    <p:sldLayoutId id="2147502161" r:id="rId9"/>
    <p:sldLayoutId id="2147502162" r:id="rId10"/>
    <p:sldLayoutId id="21475021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228600" y="3733800"/>
            <a:ext cx="7086600" cy="1143000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東區</a:t>
            </a:r>
            <a:r>
              <a:rPr lang="en-US" altLang="zh-TW" sz="400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400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柑泉團契</a:t>
            </a:r>
            <a:r>
              <a:rPr lang="en-US" altLang="zh-TW" sz="400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400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lang="zh-TW" altLang="en-US" sz="400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獻詩</a:t>
            </a:r>
            <a:endParaRPr lang="en-US" altLang="en-US" sz="4000" dirty="0" smtClean="0">
              <a:solidFill>
                <a:srgbClr val="A5002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-19050" y="1066800"/>
            <a:ext cx="7791450" cy="1981200"/>
          </a:xfrm>
          <a:noFill/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zh-TW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2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我心大歡喜</a:t>
            </a:r>
            <a:endParaRPr lang="en-US" altLang="zh-TW" sz="6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2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2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我的</a:t>
            </a:r>
            <a:r>
              <a:rPr lang="zh-TW" alt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2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嘴著吟</a:t>
            </a:r>
            <a:r>
              <a:rPr lang="zh-TW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2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詩</a:t>
            </a:r>
            <a:endParaRPr lang="en-US" altLang="en-US" sz="6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2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03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5438775"/>
            <a:ext cx="6840538" cy="792163"/>
          </a:xfrm>
        </p:spPr>
        <p:txBody>
          <a:bodyPr/>
          <a:lstStyle/>
          <a:p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我心大歡喜 我的</a:t>
            </a:r>
            <a:r>
              <a:rPr lang="zh-TW" altLang="en-US" sz="3200" u="sng" dirty="0">
                <a:latin typeface="標楷體" pitchFamily="65" charset="-120"/>
                <a:ea typeface="標楷體" pitchFamily="65" charset="-120"/>
              </a:rPr>
              <a:t>嘴著吟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詩</a:t>
            </a:r>
            <a:r>
              <a:rPr lang="en-US" altLang="zh-TW" sz="3200" u="sng" dirty="0" smtClean="0">
                <a:latin typeface="標楷體" pitchFamily="65" charset="-120"/>
                <a:ea typeface="標楷體" pitchFamily="65" charset="-120"/>
              </a:rPr>
              <a:t>(1/4)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341438"/>
            <a:ext cx="8426450" cy="3816350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800" dirty="0" smtClean="0">
                <a:latin typeface="標楷體" pitchFamily="65" charset="-120"/>
                <a:ea typeface="標楷體" pitchFamily="65" charset="-120"/>
              </a:rPr>
              <a:t>我心大歡喜我的</a:t>
            </a:r>
            <a:r>
              <a:rPr lang="zh-TW" altLang="en-US" sz="5800" dirty="0">
                <a:latin typeface="標楷體" pitchFamily="65" charset="-120"/>
                <a:ea typeface="標楷體" pitchFamily="65" charset="-120"/>
              </a:rPr>
              <a:t>嘴著吟</a:t>
            </a:r>
            <a:r>
              <a:rPr lang="zh-TW" altLang="en-US" sz="5800" dirty="0" smtClean="0">
                <a:latin typeface="標楷體" pitchFamily="65" charset="-120"/>
                <a:ea typeface="標楷體" pitchFamily="65" charset="-120"/>
              </a:rPr>
              <a:t>詩 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800" dirty="0" smtClean="0">
                <a:latin typeface="標楷體" pitchFamily="65" charset="-120"/>
                <a:ea typeface="標楷體" pitchFamily="65" charset="-120"/>
              </a:rPr>
              <a:t>感謝上主至大仁義  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800" dirty="0" smtClean="0">
                <a:latin typeface="標楷體" pitchFamily="65" charset="-120"/>
                <a:ea typeface="標楷體" pitchFamily="65" charset="-120"/>
              </a:rPr>
              <a:t>在日時謳咾在冥時我感謝 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800" dirty="0" smtClean="0">
                <a:latin typeface="標楷體" pitchFamily="65" charset="-120"/>
                <a:ea typeface="標楷體" pitchFamily="65" charset="-120"/>
              </a:rPr>
              <a:t> 按呢服事亦無夠額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zh-TW" altLang="en-US" sz="58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9567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5438775"/>
            <a:ext cx="6840538" cy="792163"/>
          </a:xfrm>
        </p:spPr>
        <p:txBody>
          <a:bodyPr/>
          <a:lstStyle/>
          <a:p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我心大歡喜 我的</a:t>
            </a:r>
            <a:r>
              <a:rPr lang="zh-TW" altLang="en-US" sz="3200" u="sng" dirty="0">
                <a:latin typeface="標楷體" pitchFamily="65" charset="-120"/>
                <a:ea typeface="標楷體" pitchFamily="65" charset="-120"/>
              </a:rPr>
              <a:t>嘴著吟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詩</a:t>
            </a:r>
            <a:r>
              <a:rPr lang="en-US" altLang="zh-TW" sz="3200" u="sng" dirty="0" smtClean="0">
                <a:latin typeface="標楷體" pitchFamily="65" charset="-120"/>
                <a:ea typeface="標楷體" pitchFamily="65" charset="-120"/>
              </a:rPr>
              <a:t>(2/4)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341438"/>
            <a:ext cx="8426450" cy="3816350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800" dirty="0" smtClean="0">
                <a:latin typeface="標楷體" pitchFamily="65" charset="-120"/>
                <a:ea typeface="標楷體" pitchFamily="65" charset="-120"/>
              </a:rPr>
              <a:t>我心所敬愛我至好的牧者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800" dirty="0" smtClean="0">
                <a:latin typeface="標楷體" pitchFamily="65" charset="-120"/>
                <a:ea typeface="標楷體" pitchFamily="65" charset="-120"/>
              </a:rPr>
              <a:t>羊群站祢處攏無驚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800" dirty="0" smtClean="0">
                <a:latin typeface="標楷體" pitchFamily="65" charset="-120"/>
                <a:ea typeface="標楷體" pitchFamily="65" charset="-120"/>
              </a:rPr>
              <a:t>青翠的草埔祢歡喜導阮去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800" dirty="0" smtClean="0">
                <a:latin typeface="標楷體" pitchFamily="65" charset="-120"/>
                <a:ea typeface="標楷體" pitchFamily="65" charset="-120"/>
              </a:rPr>
              <a:t>使阮通與祢同歡喜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zh-TW" altLang="en-US" sz="58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8911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5438775"/>
            <a:ext cx="6840538" cy="792163"/>
          </a:xfrm>
        </p:spPr>
        <p:txBody>
          <a:bodyPr/>
          <a:lstStyle/>
          <a:p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我心大歡喜 我的</a:t>
            </a:r>
            <a:r>
              <a:rPr lang="zh-TW" altLang="en-US" sz="3200" u="sng" dirty="0">
                <a:latin typeface="標楷體" pitchFamily="65" charset="-120"/>
                <a:ea typeface="標楷體" pitchFamily="65" charset="-120"/>
              </a:rPr>
              <a:t>嘴著吟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詩</a:t>
            </a:r>
            <a:r>
              <a:rPr lang="en-US" altLang="zh-TW" sz="3200" u="sng" dirty="0" smtClean="0">
                <a:latin typeface="標楷體" pitchFamily="65" charset="-120"/>
                <a:ea typeface="標楷體" pitchFamily="65" charset="-120"/>
              </a:rPr>
              <a:t>(3/4)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341438"/>
            <a:ext cx="8426450" cy="3816350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800" dirty="0" smtClean="0">
                <a:latin typeface="標楷體" pitchFamily="65" charset="-120"/>
                <a:ea typeface="標楷體" pitchFamily="65" charset="-120"/>
              </a:rPr>
              <a:t>曠野大沙埔我有時行迷路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800" dirty="0" smtClean="0">
                <a:latin typeface="標楷體" pitchFamily="65" charset="-120"/>
                <a:ea typeface="標楷體" pitchFamily="65" charset="-120"/>
              </a:rPr>
              <a:t>彼時我心神真艱苦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800" dirty="0" smtClean="0">
                <a:latin typeface="標楷體" pitchFamily="65" charset="-120"/>
                <a:ea typeface="標楷體" pitchFamily="65" charset="-120"/>
              </a:rPr>
              <a:t>雖然對敵來敢看輕且恥笑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800" dirty="0" smtClean="0">
                <a:latin typeface="標楷體" pitchFamily="65" charset="-120"/>
                <a:ea typeface="標楷體" pitchFamily="65" charset="-120"/>
              </a:rPr>
              <a:t>尚且主使我通求叫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zh-TW" altLang="en-US" sz="58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5051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5438775"/>
            <a:ext cx="6840538" cy="792163"/>
          </a:xfrm>
        </p:spPr>
        <p:txBody>
          <a:bodyPr/>
          <a:lstStyle/>
          <a:p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我心大歡喜 我的</a:t>
            </a:r>
            <a:r>
              <a:rPr lang="zh-TW" altLang="en-US" sz="3200" u="sng" dirty="0">
                <a:latin typeface="標楷體" pitchFamily="65" charset="-120"/>
                <a:ea typeface="標楷體" pitchFamily="65" charset="-120"/>
              </a:rPr>
              <a:t>嘴著吟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詩</a:t>
            </a:r>
            <a:r>
              <a:rPr lang="en-US" altLang="zh-TW" sz="3200" u="sng" dirty="0" smtClean="0">
                <a:latin typeface="標楷體" pitchFamily="65" charset="-120"/>
                <a:ea typeface="標楷體" pitchFamily="65" charset="-120"/>
              </a:rPr>
              <a:t>(4/4)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341438"/>
            <a:ext cx="8426450" cy="3816350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800" dirty="0" smtClean="0">
                <a:latin typeface="標楷體" pitchFamily="65" charset="-120"/>
                <a:ea typeface="標楷體" pitchFamily="65" charset="-120"/>
              </a:rPr>
              <a:t>萬</a:t>
            </a:r>
            <a:r>
              <a:rPr lang="zh-TW" altLang="en-US" sz="5800" dirty="0">
                <a:latin typeface="標楷體" pitchFamily="65" charset="-120"/>
                <a:ea typeface="標楷體" pitchFamily="65" charset="-120"/>
              </a:rPr>
              <a:t>民著親</a:t>
            </a:r>
            <a:r>
              <a:rPr lang="zh-TW" altLang="en-US" sz="5800" dirty="0" smtClean="0">
                <a:latin typeface="標楷體" pitchFamily="65" charset="-120"/>
                <a:ea typeface="標楷體" pitchFamily="65" charset="-120"/>
              </a:rPr>
              <a:t>近我的主我人君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800" dirty="0" smtClean="0">
                <a:latin typeface="標楷體" pitchFamily="65" charset="-120"/>
                <a:ea typeface="標楷體" pitchFamily="65" charset="-120"/>
              </a:rPr>
              <a:t>聲音好聽面貌溫純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800" dirty="0" smtClean="0">
                <a:latin typeface="標楷體" pitchFamily="65" charset="-120"/>
                <a:ea typeface="標楷體" pitchFamily="65" charset="-120"/>
              </a:rPr>
              <a:t>天使與世人同歡喜出大聲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800" dirty="0" smtClean="0">
                <a:latin typeface="標楷體" pitchFamily="65" charset="-120"/>
                <a:ea typeface="標楷體" pitchFamily="65" charset="-120"/>
              </a:rPr>
              <a:t>謳咾我的主聖尊名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zh-TW" altLang="en-US" sz="58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016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33461</TotalTime>
  <Words>227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4_Office Theme</vt:lpstr>
      <vt:lpstr>東區/柑泉團契 獻詩</vt:lpstr>
      <vt:lpstr>我心大歡喜 我的嘴著吟詩(1/4)</vt:lpstr>
      <vt:lpstr>我心大歡喜 我的嘴著吟詩(2/4)</vt:lpstr>
      <vt:lpstr>我心大歡喜 我的嘴著吟詩(3/4)</vt:lpstr>
      <vt:lpstr>我心大歡喜 我的嘴著吟詩(4/4)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3718</cp:revision>
  <dcterms:created xsi:type="dcterms:W3CDTF">2005-02-27T07:43:32Z</dcterms:created>
  <dcterms:modified xsi:type="dcterms:W3CDTF">2015-12-06T05:20:55Z</dcterms:modified>
</cp:coreProperties>
</file>