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2356" r:id="rId1"/>
  </p:sldMasterIdLst>
  <p:notesMasterIdLst>
    <p:notesMasterId r:id="rId7"/>
  </p:notesMasterIdLst>
  <p:handoutMasterIdLst>
    <p:handoutMasterId r:id="rId8"/>
  </p:handoutMasterIdLst>
  <p:sldIdLst>
    <p:sldId id="4848" r:id="rId2"/>
    <p:sldId id="4849" r:id="rId3"/>
    <p:sldId id="4850" r:id="rId4"/>
    <p:sldId id="4851" r:id="rId5"/>
    <p:sldId id="4852" r:id="rId6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0066"/>
    <a:srgbClr val="660033"/>
    <a:srgbClr val="A50021"/>
    <a:srgbClr val="2A0000"/>
    <a:srgbClr val="420000"/>
    <a:srgbClr val="000066"/>
    <a:srgbClr val="2F2B20"/>
    <a:srgbClr val="663300"/>
    <a:srgbClr val="584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4763" y="677863"/>
            <a:ext cx="4527550" cy="3395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C19DB500-0B8C-4156-B938-D5316C1F1363}" type="datetimeFigureOut">
              <a:rPr lang="zh-TW" altLang="en-US"/>
              <a:pPr>
                <a:defRPr/>
              </a:pPr>
              <a:t>2015/12/13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2E663BBE-581A-4DE0-B985-9E30BEBF10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291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7F201459-19C5-44CC-BBC7-7F6332CB6EE3}" type="datetimeFigureOut">
              <a:rPr lang="zh-TW" altLang="en-US"/>
              <a:pPr>
                <a:defRPr/>
              </a:pPr>
              <a:t>2015/12/13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FCA24E05-89D1-4E08-9E38-0D6544A45A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3623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256DD2D4-85D1-4D8D-AB2E-41911736025F}" type="datetimeFigureOut">
              <a:rPr lang="zh-TW" altLang="en-US"/>
              <a:pPr>
                <a:defRPr/>
              </a:pPr>
              <a:t>2015/12/13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76D79747-118F-4547-B996-27EB5C11EE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517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04189E34-1F9E-4571-BABC-670530DE1063}" type="datetimeFigureOut">
              <a:rPr lang="zh-TW" altLang="en-US"/>
              <a:pPr>
                <a:defRPr/>
              </a:pPr>
              <a:t>2015/12/13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E4F3F92E-BD2C-4C03-A0A2-8D8D51AACA8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521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B6B4A7DF-858E-4D6B-B78D-95707F80A4AC}" type="datetimeFigureOut">
              <a:rPr lang="zh-TW" altLang="en-US"/>
              <a:pPr>
                <a:defRPr/>
              </a:pPr>
              <a:t>2015/12/13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36972B14-4FB3-4D76-AA4D-B8E16E65958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3560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10CF7EEA-E4FD-4FE7-AB76-64C4BBBA8841}" type="datetimeFigureOut">
              <a:rPr lang="zh-TW" altLang="en-US"/>
              <a:pPr>
                <a:defRPr/>
              </a:pPr>
              <a:t>2015/12/13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84C47397-7367-48A5-8F63-800FB1ED013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708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8462B2C0-5050-428C-9BCA-E0FBBAE523C6}" type="datetimeFigureOut">
              <a:rPr lang="zh-TW" altLang="en-US"/>
              <a:pPr>
                <a:defRPr/>
              </a:pPr>
              <a:t>2015/12/13</a:t>
            </a:fld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3EC48ED6-48F1-42F4-B2D6-F6B5895914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135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687660CC-542A-42C5-8CF5-A33BE95F6B4B}" type="datetimeFigureOut">
              <a:rPr lang="zh-TW" altLang="en-US"/>
              <a:pPr>
                <a:defRPr/>
              </a:pPr>
              <a:t>2015/12/13</a:t>
            </a:fld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29EE5007-E333-4680-99E8-6ADF91818C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5910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E0E5C2D0-2FD3-4038-8B3B-CDC1C77AD281}" type="datetimeFigureOut">
              <a:rPr lang="zh-TW" altLang="en-US"/>
              <a:pPr>
                <a:defRPr/>
              </a:pPr>
              <a:t>2015/12/13</a:t>
            </a:fld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75492E47-6EA3-47EA-B996-59C448DC553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73061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1ABFF6B2-FA94-4008-ADDE-90AFDB58697E}" type="datetimeFigureOut">
              <a:rPr lang="zh-TW" altLang="en-US"/>
              <a:pPr>
                <a:defRPr/>
              </a:pPr>
              <a:t>2015/12/13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CC2D2609-A73C-4163-AB5B-A1D5AE50158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55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D550C906-F7AE-4877-BB82-9995E4831B25}" type="datetimeFigureOut">
              <a:rPr lang="zh-TW" altLang="en-US"/>
              <a:pPr>
                <a:defRPr/>
              </a:pPr>
              <a:t>2015/12/13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0"/>
            </a:lvl1pPr>
          </a:lstStyle>
          <a:p>
            <a:pPr>
              <a:defRPr/>
            </a:pPr>
            <a:fld id="{DD610F40-6CD3-4921-9C16-66E36322D7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546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17B0095-4792-4B56-BA47-2A220D7C518B}" type="datetimeFigureOut">
              <a:rPr lang="zh-TW" altLang="en-US"/>
              <a:pPr>
                <a:defRPr/>
              </a:pPr>
              <a:t>2015/12/13</a:t>
            </a:fld>
            <a:endParaRPr lang="en-US" altLang="zh-TW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4A18236-0B3C-44E1-98AA-9C64E8B7F93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444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2357" r:id="rId1"/>
    <p:sldLayoutId id="2147502358" r:id="rId2"/>
    <p:sldLayoutId id="2147502359" r:id="rId3"/>
    <p:sldLayoutId id="2147502360" r:id="rId4"/>
    <p:sldLayoutId id="2147502361" r:id="rId5"/>
    <p:sldLayoutId id="2147502362" r:id="rId6"/>
    <p:sldLayoutId id="2147502363" r:id="rId7"/>
    <p:sldLayoutId id="2147502364" r:id="rId8"/>
    <p:sldLayoutId id="2147502365" r:id="rId9"/>
    <p:sldLayoutId id="2147502366" r:id="rId10"/>
    <p:sldLayoutId id="21475023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2743200"/>
            <a:ext cx="7850832" cy="1143000"/>
          </a:xfrm>
        </p:spPr>
        <p:txBody>
          <a:bodyPr/>
          <a:lstStyle/>
          <a:p>
            <a:pPr eaLnBrk="1" hangingPunct="1">
              <a:spcBef>
                <a:spcPct val="35000"/>
              </a:spcBef>
            </a:pPr>
            <a:r>
              <a:rPr lang="zh-TW" altLang="en-US" sz="5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br>
              <a:rPr lang="zh-TW" altLang="en-US" sz="5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64" name="Content Placeholder 1"/>
          <p:cNvSpPr>
            <a:spLocks noGrp="1"/>
          </p:cNvSpPr>
          <p:nvPr>
            <p:ph sz="half" idx="1"/>
          </p:nvPr>
        </p:nvSpPr>
        <p:spPr>
          <a:xfrm>
            <a:off x="3059832" y="2348880"/>
            <a:ext cx="4895304" cy="936104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6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婦女</a:t>
            </a:r>
            <a:r>
              <a:rPr lang="zh-TW" altLang="en-US" sz="36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會</a:t>
            </a:r>
            <a:r>
              <a:rPr lang="en-US" altLang="zh-TW" sz="36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6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獻</a:t>
            </a:r>
            <a:r>
              <a:rPr lang="zh-TW" altLang="en-US" sz="36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詩</a:t>
            </a:r>
            <a:endParaRPr lang="en-US" sz="36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65" name="Content Placeholder 2"/>
          <p:cNvSpPr>
            <a:spLocks noGrp="1"/>
          </p:cNvSpPr>
          <p:nvPr>
            <p:ph sz="half" idx="2"/>
          </p:nvPr>
        </p:nvSpPr>
        <p:spPr>
          <a:xfrm>
            <a:off x="2627784" y="1124744"/>
            <a:ext cx="5715000" cy="1447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zh-TW" altLang="en-US" sz="5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救主疼痛的聲</a:t>
            </a:r>
            <a:endParaRPr lang="en-US" sz="54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1128344"/>
      </p:ext>
    </p:extLst>
  </p:cSld>
  <p:clrMapOvr>
    <a:masterClrMapping/>
  </p:clrMapOvr>
  <p:transition spd="slow" advTm="10589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877272"/>
            <a:ext cx="1007666" cy="703262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solidFill>
                  <a:srgbClr val="000000"/>
                </a:solidFill>
                <a:effectLst/>
                <a:latin typeface="DFKai-SB" pitchFamily="65" charset="-120"/>
                <a:ea typeface="DFKai-SB" pitchFamily="65" charset="-120"/>
              </a:rPr>
              <a:t>(1/4)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63688" y="692696"/>
            <a:ext cx="6696744" cy="5256584"/>
          </a:xfrm>
        </p:spPr>
        <p:txBody>
          <a:bodyPr/>
          <a:lstStyle/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救</a:t>
            </a:r>
            <a:r>
              <a:rPr lang="zh-TW" altLang="en-US" sz="4800" b="1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主疼痛的</a:t>
            </a:r>
            <a:r>
              <a:rPr lang="zh-TW" altLang="en-US" sz="4800" b="1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聲</a:t>
            </a:r>
            <a:endParaRPr lang="en-US" altLang="zh-TW" sz="4800" b="1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我著歡</a:t>
            </a:r>
            <a:r>
              <a:rPr lang="zh-TW" altLang="en-US" sz="4800" b="1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喜來聽</a:t>
            </a:r>
            <a:endParaRPr lang="en-US" altLang="zh-TW" sz="4800" b="1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祢互我</a:t>
            </a:r>
            <a:r>
              <a:rPr lang="zh-TW" altLang="en-US" sz="4800" b="1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累犠牲流血</a:t>
            </a:r>
            <a:endParaRPr lang="en-US" altLang="zh-TW" sz="4800" b="1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救我罪人性命</a:t>
            </a:r>
            <a:endParaRPr lang="en-US" altLang="zh-TW" sz="4800" b="1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zh-TW" sz="1200" b="1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主我來就</a:t>
            </a:r>
            <a:r>
              <a:rPr lang="zh-TW" altLang="en-US" sz="4800" b="1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zh-TW" sz="4800" b="1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800" b="1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我</a:t>
            </a:r>
            <a:r>
              <a:rPr lang="zh-TW" altLang="en-US" sz="4800" b="1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今就近</a:t>
            </a:r>
            <a:r>
              <a:rPr lang="zh-TW" altLang="en-US" sz="4800" b="1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祢</a:t>
            </a:r>
            <a:endParaRPr lang="en-US" altLang="zh-TW" sz="4800" b="1" dirty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將祢所流的寶</a:t>
            </a:r>
            <a:r>
              <a:rPr lang="zh-TW" altLang="en-US" sz="4800" b="1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血</a:t>
            </a:r>
            <a:endParaRPr lang="en-US" altLang="zh-TW" sz="4800" b="1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 smtClean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洗</a:t>
            </a:r>
            <a:r>
              <a:rPr lang="zh-TW" altLang="en-US" sz="4800" b="1" dirty="0">
                <a:solidFill>
                  <a:srgbClr val="000000"/>
                </a:solidFill>
                <a:effectLst/>
                <a:latin typeface="標楷體" pitchFamily="65" charset="-120"/>
                <a:ea typeface="標楷體" pitchFamily="65" charset="-120"/>
              </a:rPr>
              <a:t>我罪惡清氣</a:t>
            </a:r>
            <a:endParaRPr lang="en-US" altLang="zh-TW" sz="4800" b="1" dirty="0" smtClean="0">
              <a:solidFill>
                <a:srgbClr val="000000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273050" indent="-273050"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34669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877272"/>
            <a:ext cx="1007666" cy="703262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solidFill>
                  <a:srgbClr val="000000"/>
                </a:solidFill>
                <a:effectLst/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2000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2/4</a:t>
            </a:r>
            <a:r>
              <a:rPr lang="en-US" altLang="zh-TW" sz="2000" dirty="0" smtClean="0">
                <a:solidFill>
                  <a:srgbClr val="000000"/>
                </a:solidFill>
                <a:effectLst/>
                <a:latin typeface="DFKai-SB" pitchFamily="65" charset="-120"/>
                <a:ea typeface="DFKai-SB" pitchFamily="65" charset="-120"/>
              </a:rPr>
              <a:t>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63688" y="692696"/>
            <a:ext cx="6696744" cy="5256584"/>
          </a:xfrm>
        </p:spPr>
        <p:txBody>
          <a:bodyPr/>
          <a:lstStyle/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救主疼痛聲音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我著刻住佇心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擔我罪</a:t>
            </a:r>
            <a:r>
              <a:rPr lang="zh-TW" altLang="en-US" sz="48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債釘</a:t>
            </a: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十字架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疼我實在真</a:t>
            </a:r>
            <a:r>
              <a:rPr lang="zh-TW" altLang="en-US" sz="48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深</a:t>
            </a:r>
            <a:endParaRPr lang="en-US" altLang="zh-TW" sz="4800" b="1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zh-TW" altLang="en-US" sz="12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主我來就祢 我今就近祢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將祢所流的寶血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洗我罪惡清氣</a:t>
            </a:r>
          </a:p>
          <a:p>
            <a:pPr marL="273050" indent="-273050"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15943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877272"/>
            <a:ext cx="1007666" cy="703262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solidFill>
                  <a:srgbClr val="000000"/>
                </a:solidFill>
                <a:effectLst/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2000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3</a:t>
            </a:r>
            <a:r>
              <a:rPr lang="en-US" altLang="zh-TW" sz="2000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/4</a:t>
            </a:r>
            <a:r>
              <a:rPr lang="en-US" altLang="zh-TW" sz="2000" dirty="0" smtClean="0">
                <a:solidFill>
                  <a:srgbClr val="000000"/>
                </a:solidFill>
                <a:effectLst/>
                <a:latin typeface="DFKai-SB" pitchFamily="65" charset="-120"/>
                <a:ea typeface="DFKai-SB" pitchFamily="65" charset="-120"/>
              </a:rPr>
              <a:t>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63688" y="692696"/>
            <a:ext cx="6696744" cy="5256584"/>
          </a:xfrm>
        </p:spPr>
        <p:txBody>
          <a:bodyPr/>
          <a:lstStyle/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救主叫我近前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我著聽趁命令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知我軟弱快趁私慾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互我能得成</a:t>
            </a:r>
            <a:r>
              <a:rPr lang="zh-TW" altLang="en-US" sz="48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聖</a:t>
            </a:r>
            <a:endParaRPr lang="en-US" altLang="zh-TW" sz="4800" b="1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zh-TW" altLang="en-US" sz="12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主我來就祢 我今就近祢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將祢所流的寶血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洗我罪惡清氣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918023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877272"/>
            <a:ext cx="1007666" cy="703262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solidFill>
                  <a:srgbClr val="000000"/>
                </a:solidFill>
                <a:effectLst/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2000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4/4</a:t>
            </a:r>
            <a:r>
              <a:rPr lang="en-US" altLang="zh-TW" sz="2000" dirty="0" smtClean="0">
                <a:solidFill>
                  <a:srgbClr val="000000"/>
                </a:solidFill>
                <a:effectLst/>
                <a:latin typeface="DFKai-SB" pitchFamily="65" charset="-120"/>
                <a:ea typeface="DFKai-SB" pitchFamily="65" charset="-120"/>
              </a:rPr>
              <a:t>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63688" y="692696"/>
            <a:ext cx="6696744" cy="5256584"/>
          </a:xfrm>
        </p:spPr>
        <p:txBody>
          <a:bodyPr/>
          <a:lstStyle/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救主叫我儆醒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我著祈禱無停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著行仁愛守主的誡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直到進入天庭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zh-TW" altLang="en-US" sz="12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主我來就祢 我今就近祢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將祢所流的寶血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zh-TW" altLang="en-US" sz="4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洗我罪惡清氣</a:t>
            </a:r>
          </a:p>
          <a:p>
            <a:pPr marL="273050" indent="-27305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42399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FFFFFF"/>
    </a:dk1>
    <a:lt1>
      <a:srgbClr val="FFFFFF"/>
    </a:lt1>
    <a:dk2>
      <a:srgbClr val="FFFFFF"/>
    </a:dk2>
    <a:lt2>
      <a:srgbClr val="FFFFFF"/>
    </a:lt2>
    <a:accent1>
      <a:srgbClr val="FFFFFF"/>
    </a:accent1>
    <a:accent2>
      <a:srgbClr val="FFFFFF"/>
    </a:accent2>
    <a:accent3>
      <a:srgbClr val="FFFFFF"/>
    </a:accent3>
    <a:accent4>
      <a:srgbClr val="DADADA"/>
    </a:accent4>
    <a:accent5>
      <a:srgbClr val="FFFFFF"/>
    </a:accent5>
    <a:accent6>
      <a:srgbClr val="E7E7E7"/>
    </a:accent6>
    <a:hlink>
      <a:srgbClr val="FFFFFF"/>
    </a:hlink>
    <a:folHlink>
      <a:srgbClr val="FFFFFF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FFFFFF"/>
    </a:dk1>
    <a:lt1>
      <a:srgbClr val="FFFFFF"/>
    </a:lt1>
    <a:dk2>
      <a:srgbClr val="FFFFFF"/>
    </a:dk2>
    <a:lt2>
      <a:srgbClr val="FFFFFF"/>
    </a:lt2>
    <a:accent1>
      <a:srgbClr val="FFFFFF"/>
    </a:accent1>
    <a:accent2>
      <a:srgbClr val="FFFFFF"/>
    </a:accent2>
    <a:accent3>
      <a:srgbClr val="FFFFFF"/>
    </a:accent3>
    <a:accent4>
      <a:srgbClr val="DADADA"/>
    </a:accent4>
    <a:accent5>
      <a:srgbClr val="FFFFFF"/>
    </a:accent5>
    <a:accent6>
      <a:srgbClr val="E7E7E7"/>
    </a:accent6>
    <a:hlink>
      <a:srgbClr val="FFFFFF"/>
    </a:hlink>
    <a:folHlink>
      <a:srgbClr val="FFFFFF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FFFFFF"/>
    </a:dk1>
    <a:lt1>
      <a:srgbClr val="FFFFFF"/>
    </a:lt1>
    <a:dk2>
      <a:srgbClr val="FFFFFF"/>
    </a:dk2>
    <a:lt2>
      <a:srgbClr val="FFFFFF"/>
    </a:lt2>
    <a:accent1>
      <a:srgbClr val="FFFFFF"/>
    </a:accent1>
    <a:accent2>
      <a:srgbClr val="FFFFFF"/>
    </a:accent2>
    <a:accent3>
      <a:srgbClr val="FFFFFF"/>
    </a:accent3>
    <a:accent4>
      <a:srgbClr val="DADADA"/>
    </a:accent4>
    <a:accent5>
      <a:srgbClr val="FFFFFF"/>
    </a:accent5>
    <a:accent6>
      <a:srgbClr val="E7E7E7"/>
    </a:accent6>
    <a:hlink>
      <a:srgbClr val="FFFFFF"/>
    </a:hlink>
    <a:folHlink>
      <a:srgbClr val="FFFFFF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FFFFFF"/>
    </a:dk1>
    <a:lt1>
      <a:srgbClr val="FFFFFF"/>
    </a:lt1>
    <a:dk2>
      <a:srgbClr val="FFFFFF"/>
    </a:dk2>
    <a:lt2>
      <a:srgbClr val="FFFFFF"/>
    </a:lt2>
    <a:accent1>
      <a:srgbClr val="FFFFFF"/>
    </a:accent1>
    <a:accent2>
      <a:srgbClr val="FFFFFF"/>
    </a:accent2>
    <a:accent3>
      <a:srgbClr val="FFFFFF"/>
    </a:accent3>
    <a:accent4>
      <a:srgbClr val="DADADA"/>
    </a:accent4>
    <a:accent5>
      <a:srgbClr val="FFFFFF"/>
    </a:accent5>
    <a:accent6>
      <a:srgbClr val="E7E7E7"/>
    </a:accent6>
    <a:hlink>
      <a:srgbClr val="FFFFFF"/>
    </a:hlink>
    <a:folHlink>
      <a:srgbClr val="FFFF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34294</TotalTime>
  <Words>225</Words>
  <Application>Microsoft Office PowerPoint</Application>
  <PresentationFormat>On-screen Show (4:3)</PresentationFormat>
  <Paragraphs>43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8_預設簡報設計</vt:lpstr>
      <vt:lpstr>   </vt:lpstr>
      <vt:lpstr>(1/4)</vt:lpstr>
      <vt:lpstr>(2/4)</vt:lpstr>
      <vt:lpstr>(3/4)</vt:lpstr>
      <vt:lpstr>(4/4)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3816</cp:revision>
  <dcterms:created xsi:type="dcterms:W3CDTF">2005-02-27T07:43:32Z</dcterms:created>
  <dcterms:modified xsi:type="dcterms:W3CDTF">2015-12-13T16:13:15Z</dcterms:modified>
</cp:coreProperties>
</file>