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9"/>
  </p:notesMasterIdLst>
  <p:sldIdLst>
    <p:sldId id="306" r:id="rId2"/>
    <p:sldId id="307" r:id="rId3"/>
    <p:sldId id="308" r:id="rId4"/>
    <p:sldId id="309" r:id="rId5"/>
    <p:sldId id="310" r:id="rId6"/>
    <p:sldId id="311" r:id="rId7"/>
    <p:sldId id="31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C0066"/>
    <a:srgbClr val="080808"/>
    <a:srgbClr val="AC8300"/>
    <a:srgbClr val="FF0000"/>
    <a:srgbClr val="EE1251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1E4CAA-6D7F-46D1-850A-106444D8BC49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1892354" name="Rectangle 3074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2355" name="Rectangle 307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711" y="4342464"/>
            <a:ext cx="5028579" cy="4116049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 sz="140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7FCE25-CE41-432F-8E4C-0C2868568BC0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1900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00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711" y="4342464"/>
            <a:ext cx="5028579" cy="4116049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 sz="140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C15F44-DA07-4CEB-BB3C-CCDE609D941B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1902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025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711" y="4342464"/>
            <a:ext cx="5028579" cy="4116049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 sz="140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C15F44-DA07-4CEB-BB3C-CCDE609D941B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1902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025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711" y="4342464"/>
            <a:ext cx="5028579" cy="4116049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 sz="140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C2A17D-662B-44D8-A11C-84FC695BEC6C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1896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6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711" y="4342464"/>
            <a:ext cx="5028579" cy="4116049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 sz="140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73780A-42AB-487C-8658-DD256FBEF2BF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1898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8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711" y="4342464"/>
            <a:ext cx="5028579" cy="4116049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 sz="140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3F698-D336-431B-A79A-C1ECEF5EB08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282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21C4E-EEC5-444E-AE96-0605405D92F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668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EC68B-B570-46DE-97FE-8959F8274EB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396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CC88E-E2E1-4F2F-B1F7-D875F8CEA30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918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6A259-3046-400C-A6CE-1C9014582706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194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2191E-F702-4200-BAC1-0BAB56321977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550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BC243-CA6F-447B-897C-71C9006EB7E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138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CD428-B7D7-44D4-A9A5-BAD0A27E791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658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9AC7E-42DC-4B18-BD8E-33FCB05A9DA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530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A181D-E2CB-47C2-B4AC-681450070A3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86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B6724-F4A7-43BE-AE35-04C5F0A85FF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867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F056535-EA54-444E-B611-E2B1B1EEB6C5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219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新細明體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新細明體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新細明體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新細明體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新細明體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新細明體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400050"/>
            <a:ext cx="8048625" cy="605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429000" y="5562600"/>
            <a:ext cx="20313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b="1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混聲重唱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890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1330" name="Picture 2" descr="lwjap00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913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-152400"/>
            <a:ext cx="9220200" cy="5943599"/>
          </a:xfrm>
          <a:noFill/>
          <a:ln/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zh-TW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/>
            </a:r>
            <a:br>
              <a:rPr lang="en-US" altLang="zh-TW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sz="2000" b="1" u="sng" dirty="0">
                <a:solidFill>
                  <a:schemeClr val="bg1"/>
                </a:solidFill>
                <a:ea typeface="全真楷書" pitchFamily="49" charset="-120"/>
              </a:rPr>
              <a:t>我願奉獻 </a:t>
            </a:r>
            <a:r>
              <a:rPr lang="en-US" altLang="zh-TW" sz="2000" b="1" u="sng" dirty="0">
                <a:solidFill>
                  <a:schemeClr val="bg1"/>
                </a:solidFill>
                <a:ea typeface="全真楷書" pitchFamily="49" charset="-120"/>
              </a:rPr>
              <a:t>(1/5)</a:t>
            </a:r>
            <a:br>
              <a:rPr lang="en-US" altLang="zh-TW" sz="2000" b="1" u="sng" dirty="0">
                <a:solidFill>
                  <a:schemeClr val="bg1"/>
                </a:solidFill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主耶和華</a:t>
            </a:r>
            <a:b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我要奉</a:t>
            </a:r>
            <a:r>
              <a:rPr lang="zh-TW" altLang="en-US" b="1" dirty="0" smtClean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獻 我</a:t>
            </a: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的一</a:t>
            </a:r>
            <a:r>
              <a:rPr lang="zh-TW" altLang="en-US" b="1" dirty="0" smtClean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生 做</a:t>
            </a: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您差用</a:t>
            </a:r>
            <a:r>
              <a:rPr lang="zh-TW" altLang="en-US" b="1" dirty="0">
                <a:solidFill>
                  <a:schemeClr val="bg1"/>
                </a:solidFill>
                <a:ea typeface="全真楷書" pitchFamily="49" charset="-120"/>
              </a:rPr>
              <a:t/>
            </a:r>
            <a:br>
              <a:rPr lang="zh-TW" altLang="en-US" b="1" dirty="0">
                <a:solidFill>
                  <a:schemeClr val="bg1"/>
                </a:solidFill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雖然我氣力無夠額</a:t>
            </a:r>
            <a:b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我的心志卻是堅定</a:t>
            </a:r>
            <a:r>
              <a:rPr lang="zh-TW" altLang="en-US" b="1" dirty="0">
                <a:solidFill>
                  <a:schemeClr val="bg1"/>
                </a:solidFill>
                <a:ea typeface="全真楷書" pitchFamily="49" charset="-120"/>
              </a:rPr>
              <a:t/>
            </a:r>
            <a:br>
              <a:rPr lang="zh-TW" altLang="en-US" b="1" dirty="0">
                <a:solidFill>
                  <a:schemeClr val="bg1"/>
                </a:solidFill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主耶和華</a:t>
            </a:r>
            <a:b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我願奉</a:t>
            </a:r>
            <a:r>
              <a:rPr lang="zh-TW" altLang="en-US" b="1" dirty="0" smtClean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獻 我</a:t>
            </a: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的生</a:t>
            </a:r>
            <a:r>
              <a:rPr lang="zh-TW" altLang="en-US" b="1" dirty="0" smtClean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命 做</a:t>
            </a: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您差用</a:t>
            </a:r>
            <a:r>
              <a:rPr lang="zh-TW" altLang="en-US" b="1" dirty="0">
                <a:solidFill>
                  <a:schemeClr val="bg1"/>
                </a:solidFill>
                <a:ea typeface="全真楷書" pitchFamily="49" charset="-120"/>
              </a:rPr>
              <a:t/>
            </a:r>
            <a:br>
              <a:rPr lang="zh-TW" altLang="en-US" b="1" dirty="0">
                <a:solidFill>
                  <a:schemeClr val="bg1"/>
                </a:solidFill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雖然我心神真軟弱</a:t>
            </a:r>
            <a:b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懇求救主施恩賜福</a:t>
            </a:r>
          </a:p>
        </p:txBody>
      </p:sp>
    </p:spTree>
    <p:extLst>
      <p:ext uri="{BB962C8B-B14F-4D97-AF65-F5344CB8AC3E}">
        <p14:creationId xmlns:p14="http://schemas.microsoft.com/office/powerpoint/2010/main" val="318559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9522" name="Picture 2" descr="lwjap00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995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228600"/>
            <a:ext cx="8991600" cy="5562600"/>
          </a:xfrm>
          <a:noFill/>
          <a:ln/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zh-TW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/>
            </a:r>
            <a:br>
              <a:rPr lang="en-US" altLang="zh-TW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sz="2000" b="1" u="sng" dirty="0" smtClean="0">
                <a:solidFill>
                  <a:schemeClr val="bg1"/>
                </a:solidFill>
                <a:ea typeface="全真楷書" pitchFamily="49" charset="-120"/>
              </a:rPr>
              <a:t>我</a:t>
            </a:r>
            <a:r>
              <a:rPr lang="zh-TW" altLang="en-US" sz="2000" b="1" u="sng" dirty="0">
                <a:solidFill>
                  <a:schemeClr val="bg1"/>
                </a:solidFill>
                <a:ea typeface="全真楷書" pitchFamily="49" charset="-120"/>
              </a:rPr>
              <a:t>願奉獻 </a:t>
            </a:r>
            <a:r>
              <a:rPr lang="en-US" altLang="zh-TW" sz="2000" b="1" u="sng" dirty="0">
                <a:solidFill>
                  <a:schemeClr val="bg1"/>
                </a:solidFill>
                <a:ea typeface="全真楷書" pitchFamily="49" charset="-120"/>
              </a:rPr>
              <a:t>(2/5)</a:t>
            </a:r>
            <a:br>
              <a:rPr lang="en-US" altLang="zh-TW" sz="2000" b="1" u="sng" dirty="0">
                <a:solidFill>
                  <a:schemeClr val="bg1"/>
                </a:solidFill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親愛</a:t>
            </a:r>
            <a:r>
              <a:rPr lang="zh-TW" altLang="en-US" b="1" dirty="0" smtClean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主 助</a:t>
            </a: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我</a:t>
            </a:r>
            <a:b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勇敢向</a:t>
            </a:r>
            <a:r>
              <a:rPr lang="zh-TW" altLang="en-US" b="1" dirty="0" smtClean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前 傳</a:t>
            </a: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報福音</a:t>
            </a:r>
            <a:b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親愛</a:t>
            </a:r>
            <a:r>
              <a:rPr lang="zh-TW" altLang="en-US" b="1" dirty="0" smtClean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主 幫</a:t>
            </a: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助我</a:t>
            </a:r>
            <a:b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我要高舉您尊名</a:t>
            </a:r>
            <a:b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您溫柔的聲</a:t>
            </a:r>
            <a:b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暝暝日</a:t>
            </a:r>
            <a:r>
              <a:rPr lang="zh-TW" altLang="en-US" b="1" dirty="0" smtClean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日 我</a:t>
            </a: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攏愛聽</a:t>
            </a:r>
            <a:b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恩典互我夠</a:t>
            </a:r>
            <a:r>
              <a:rPr lang="zh-TW" altLang="en-US" b="1" dirty="0" smtClean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額 讚</a:t>
            </a: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美無息</a:t>
            </a:r>
            <a:b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endParaRPr lang="zh-TW" altLang="en-US" b="1" dirty="0">
              <a:solidFill>
                <a:schemeClr val="bg1"/>
              </a:solidFill>
              <a:latin typeface="標楷體" pitchFamily="65" charset="-120"/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605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1570" name="Picture 2" descr="lwjap00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015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1196975"/>
            <a:ext cx="8991600" cy="3455988"/>
          </a:xfrm>
          <a:noFill/>
          <a:ln/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zh-TW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/>
            </a:r>
            <a:br>
              <a:rPr lang="en-US" altLang="zh-TW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sz="2000" b="1" u="sng">
                <a:solidFill>
                  <a:schemeClr val="bg1"/>
                </a:solidFill>
                <a:ea typeface="全真楷書" pitchFamily="49" charset="-120"/>
              </a:rPr>
              <a:t>我願奉獻 </a:t>
            </a:r>
            <a:r>
              <a:rPr lang="en-US" altLang="zh-TW" sz="2000" b="1" u="sng">
                <a:solidFill>
                  <a:schemeClr val="bg1"/>
                </a:solidFill>
                <a:ea typeface="全真楷書" pitchFamily="49" charset="-120"/>
              </a:rPr>
              <a:t>(3/5)</a:t>
            </a:r>
            <a:br>
              <a:rPr lang="en-US" altLang="zh-TW" sz="2000" b="1" u="sng">
                <a:solidFill>
                  <a:schemeClr val="bg1"/>
                </a:solidFill>
                <a:ea typeface="全真楷書" pitchFamily="49" charset="-120"/>
              </a:rPr>
            </a:br>
            <a:r>
              <a:rPr lang="zh-TW" altLang="en-US" b="1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主耶和華</a:t>
            </a:r>
            <a:br>
              <a:rPr lang="zh-TW" altLang="en-US" b="1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我要奉獻我的一生做您差用</a:t>
            </a:r>
            <a:r>
              <a:rPr lang="zh-TW" altLang="en-US" b="1">
                <a:solidFill>
                  <a:schemeClr val="bg1"/>
                </a:solidFill>
                <a:ea typeface="全真楷書" pitchFamily="49" charset="-120"/>
              </a:rPr>
              <a:t/>
            </a:r>
            <a:br>
              <a:rPr lang="zh-TW" altLang="en-US" b="1">
                <a:solidFill>
                  <a:schemeClr val="bg1"/>
                </a:solidFill>
                <a:ea typeface="全真楷書" pitchFamily="49" charset="-120"/>
              </a:rPr>
            </a:br>
            <a:r>
              <a:rPr lang="zh-TW" altLang="en-US" b="1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雖然我氣力無夠額</a:t>
            </a:r>
            <a:br>
              <a:rPr lang="zh-TW" altLang="en-US" b="1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我的心志卻是堅定</a:t>
            </a:r>
            <a:r>
              <a:rPr lang="zh-TW" altLang="en-US" b="1">
                <a:solidFill>
                  <a:schemeClr val="bg1"/>
                </a:solidFill>
                <a:ea typeface="全真楷書" pitchFamily="49" charset="-120"/>
              </a:rPr>
              <a:t/>
            </a:r>
            <a:br>
              <a:rPr lang="zh-TW" altLang="en-US" b="1">
                <a:solidFill>
                  <a:schemeClr val="bg1"/>
                </a:solidFill>
                <a:ea typeface="全真楷書" pitchFamily="49" charset="-120"/>
              </a:rPr>
            </a:br>
            <a:r>
              <a:rPr lang="zh-TW" altLang="en-US" b="1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主耶和華</a:t>
            </a:r>
            <a:br>
              <a:rPr lang="zh-TW" altLang="en-US" b="1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我願奉獻我的生命做您差用</a:t>
            </a:r>
            <a:r>
              <a:rPr lang="zh-TW" altLang="en-US" b="1">
                <a:solidFill>
                  <a:schemeClr val="bg1"/>
                </a:solidFill>
                <a:ea typeface="全真楷書" pitchFamily="49" charset="-120"/>
              </a:rPr>
              <a:t/>
            </a:r>
            <a:br>
              <a:rPr lang="zh-TW" altLang="en-US" b="1">
                <a:solidFill>
                  <a:schemeClr val="bg1"/>
                </a:solidFill>
                <a:ea typeface="全真楷書" pitchFamily="49" charset="-120"/>
              </a:rPr>
            </a:br>
            <a:r>
              <a:rPr lang="zh-TW" altLang="en-US" b="1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雖然我心神真軟弱</a:t>
            </a:r>
            <a:br>
              <a:rPr lang="zh-TW" altLang="en-US" b="1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懇求救主施恩賜福</a:t>
            </a:r>
          </a:p>
        </p:txBody>
      </p:sp>
    </p:spTree>
    <p:extLst>
      <p:ext uri="{BB962C8B-B14F-4D97-AF65-F5344CB8AC3E}">
        <p14:creationId xmlns:p14="http://schemas.microsoft.com/office/powerpoint/2010/main" val="342812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1570" name="Picture 2" descr="lwjap00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015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1196975"/>
            <a:ext cx="8991600" cy="3455988"/>
          </a:xfrm>
          <a:noFill/>
          <a:ln/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zh-TW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/>
            </a:r>
            <a:br>
              <a:rPr lang="en-US" altLang="zh-TW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sz="2000" b="1" u="sng" dirty="0">
                <a:solidFill>
                  <a:schemeClr val="bg1"/>
                </a:solidFill>
                <a:ea typeface="全真楷書" pitchFamily="49" charset="-120"/>
              </a:rPr>
              <a:t>我願奉獻 </a:t>
            </a:r>
            <a:r>
              <a:rPr lang="en-US" altLang="zh-TW" sz="2000" b="1" u="sng" dirty="0">
                <a:solidFill>
                  <a:schemeClr val="bg1"/>
                </a:solidFill>
                <a:ea typeface="全真楷書" pitchFamily="49" charset="-120"/>
              </a:rPr>
              <a:t>(3/5)</a:t>
            </a:r>
            <a:br>
              <a:rPr lang="en-US" altLang="zh-TW" sz="2000" b="1" u="sng" dirty="0">
                <a:solidFill>
                  <a:schemeClr val="bg1"/>
                </a:solidFill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主耶和華</a:t>
            </a:r>
            <a:b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我要奉</a:t>
            </a:r>
            <a:r>
              <a:rPr lang="zh-TW" altLang="en-US" b="1" dirty="0" smtClean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獻 我</a:t>
            </a: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的一</a:t>
            </a:r>
            <a:r>
              <a:rPr lang="zh-TW" altLang="en-US" b="1" dirty="0" smtClean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生 做</a:t>
            </a: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您差用</a:t>
            </a:r>
            <a:r>
              <a:rPr lang="zh-TW" altLang="en-US" b="1" dirty="0">
                <a:solidFill>
                  <a:schemeClr val="bg1"/>
                </a:solidFill>
                <a:ea typeface="全真楷書" pitchFamily="49" charset="-120"/>
              </a:rPr>
              <a:t/>
            </a:r>
            <a:br>
              <a:rPr lang="zh-TW" altLang="en-US" b="1" dirty="0">
                <a:solidFill>
                  <a:schemeClr val="bg1"/>
                </a:solidFill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雖然我氣力無夠</a:t>
            </a:r>
            <a:r>
              <a:rPr lang="zh-TW" altLang="en-US" b="1" dirty="0" smtClean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額 </a:t>
            </a:r>
            <a:r>
              <a:rPr lang="en-US" altLang="zh-TW" b="1" dirty="0" smtClean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/>
            </a:r>
            <a:br>
              <a:rPr lang="en-US" altLang="zh-TW" b="1" dirty="0" smtClean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 dirty="0" smtClean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我</a:t>
            </a: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的心志卻是堅定</a:t>
            </a:r>
            <a:r>
              <a:rPr lang="zh-TW" altLang="en-US" b="1" dirty="0">
                <a:solidFill>
                  <a:schemeClr val="bg1"/>
                </a:solidFill>
                <a:ea typeface="全真楷書" pitchFamily="49" charset="-120"/>
              </a:rPr>
              <a:t/>
            </a:r>
            <a:br>
              <a:rPr lang="zh-TW" altLang="en-US" b="1" dirty="0">
                <a:solidFill>
                  <a:schemeClr val="bg1"/>
                </a:solidFill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主耶和華</a:t>
            </a:r>
            <a:b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我願奉</a:t>
            </a:r>
            <a:r>
              <a:rPr lang="zh-TW" altLang="en-US" b="1" dirty="0" smtClean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獻 我</a:t>
            </a: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的生</a:t>
            </a:r>
            <a:r>
              <a:rPr lang="zh-TW" altLang="en-US" b="1" dirty="0" smtClean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命 做</a:t>
            </a: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您差用</a:t>
            </a:r>
            <a:r>
              <a:rPr lang="zh-TW" altLang="en-US" b="1" dirty="0">
                <a:solidFill>
                  <a:schemeClr val="bg1"/>
                </a:solidFill>
                <a:ea typeface="全真楷書" pitchFamily="49" charset="-120"/>
              </a:rPr>
              <a:t/>
            </a:r>
            <a:br>
              <a:rPr lang="zh-TW" altLang="en-US" b="1" dirty="0">
                <a:solidFill>
                  <a:schemeClr val="bg1"/>
                </a:solidFill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雖然我心神真軟弱</a:t>
            </a:r>
            <a:b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懇求救主施恩賜福</a:t>
            </a:r>
          </a:p>
        </p:txBody>
      </p:sp>
    </p:spTree>
    <p:extLst>
      <p:ext uri="{BB962C8B-B14F-4D97-AF65-F5344CB8AC3E}">
        <p14:creationId xmlns:p14="http://schemas.microsoft.com/office/powerpoint/2010/main" val="129092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5426" name="Picture 2" descr="lwjap00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954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-152400"/>
            <a:ext cx="8991600" cy="5410200"/>
          </a:xfrm>
          <a:noFill/>
          <a:ln/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zh-TW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/>
            </a:r>
            <a:br>
              <a:rPr lang="en-US" altLang="zh-TW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sz="2000" b="1" u="sng" dirty="0">
                <a:solidFill>
                  <a:schemeClr val="bg1"/>
                </a:solidFill>
                <a:ea typeface="全真楷書" pitchFamily="49" charset="-120"/>
              </a:rPr>
              <a:t>我願奉獻 </a:t>
            </a:r>
            <a:r>
              <a:rPr lang="en-US" altLang="zh-TW" sz="2000" b="1" u="sng" dirty="0">
                <a:solidFill>
                  <a:schemeClr val="bg1"/>
                </a:solidFill>
                <a:ea typeface="全真楷書" pitchFamily="49" charset="-120"/>
              </a:rPr>
              <a:t>(4/5)</a:t>
            </a:r>
            <a:br>
              <a:rPr lang="en-US" altLang="zh-TW" sz="2000" b="1" u="sng" dirty="0">
                <a:solidFill>
                  <a:schemeClr val="bg1"/>
                </a:solidFill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親愛主助我</a:t>
            </a:r>
            <a:b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勇敢向前傳報福音</a:t>
            </a:r>
            <a:b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親愛主幫助我</a:t>
            </a:r>
            <a:b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我要高舉您尊名</a:t>
            </a:r>
            <a:b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您溫柔的聲</a:t>
            </a:r>
            <a:b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暝暝日日我攏愛聽</a:t>
            </a:r>
            <a:b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恩典互我夠</a:t>
            </a:r>
            <a:r>
              <a:rPr lang="zh-TW" altLang="en-US" b="1" dirty="0" smtClean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額  讚</a:t>
            </a:r>
            <a:r>
              <a:rPr lang="zh-TW" altLang="en-US" b="1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美無息</a:t>
            </a:r>
          </a:p>
        </p:txBody>
      </p:sp>
    </p:spTree>
    <p:extLst>
      <p:ext uri="{BB962C8B-B14F-4D97-AF65-F5344CB8AC3E}">
        <p14:creationId xmlns:p14="http://schemas.microsoft.com/office/powerpoint/2010/main" val="264551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7474" name="Picture 2" descr="lwjap00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974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-152400"/>
            <a:ext cx="8991600" cy="3276600"/>
          </a:xfrm>
          <a:noFill/>
          <a:ln/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zh-TW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/>
            </a:r>
            <a:br>
              <a:rPr lang="en-US" altLang="zh-TW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</a:br>
            <a:r>
              <a:rPr lang="zh-TW" altLang="en-US" sz="2000" b="1" u="sng" dirty="0">
                <a:solidFill>
                  <a:schemeClr val="bg1"/>
                </a:solidFill>
                <a:ea typeface="標楷體" pitchFamily="65" charset="-120"/>
              </a:rPr>
              <a:t>我願奉獻 </a:t>
            </a:r>
            <a:r>
              <a:rPr lang="en-US" altLang="zh-TW" sz="2000" b="1" u="sng" dirty="0">
                <a:solidFill>
                  <a:schemeClr val="bg1"/>
                </a:solidFill>
                <a:ea typeface="標楷體" pitchFamily="65" charset="-120"/>
              </a:rPr>
              <a:t>(5/5</a:t>
            </a:r>
            <a:r>
              <a:rPr lang="en-US" altLang="zh-TW" sz="2000" b="1" u="sng" dirty="0" smtClean="0">
                <a:solidFill>
                  <a:schemeClr val="bg1"/>
                </a:solidFill>
                <a:ea typeface="標楷體" pitchFamily="65" charset="-120"/>
              </a:rPr>
              <a:t>)</a:t>
            </a:r>
            <a:br>
              <a:rPr lang="en-US" altLang="zh-TW" sz="2000" b="1" u="sng" dirty="0" smtClean="0">
                <a:solidFill>
                  <a:schemeClr val="bg1"/>
                </a:solidFill>
                <a:ea typeface="標楷體" pitchFamily="65" charset="-120"/>
              </a:rPr>
            </a:br>
            <a:r>
              <a:rPr lang="en-US" altLang="zh-TW" sz="2000" b="1" u="sng" dirty="0">
                <a:solidFill>
                  <a:schemeClr val="bg1"/>
                </a:solidFill>
                <a:ea typeface="標楷體" pitchFamily="65" charset="-120"/>
              </a:rPr>
              <a:t/>
            </a:r>
            <a:br>
              <a:rPr lang="en-US" altLang="zh-TW" sz="2000" b="1" u="sng" dirty="0">
                <a:solidFill>
                  <a:schemeClr val="bg1"/>
                </a:solidFill>
                <a:ea typeface="標楷體" pitchFamily="65" charset="-120"/>
              </a:rPr>
            </a:br>
            <a:r>
              <a:rPr lang="en-US" altLang="zh-TW" sz="2000" b="1" u="sng" dirty="0">
                <a:solidFill>
                  <a:schemeClr val="bg1"/>
                </a:solidFill>
                <a:ea typeface="標楷體" pitchFamily="65" charset="-120"/>
              </a:rPr>
              <a:t/>
            </a:r>
            <a:br>
              <a:rPr lang="en-US" altLang="zh-TW" sz="2000" b="1" u="sng" dirty="0">
                <a:solidFill>
                  <a:schemeClr val="bg1"/>
                </a:solidFill>
                <a:ea typeface="標楷體" pitchFamily="65" charset="-120"/>
              </a:rPr>
            </a:br>
            <a:r>
              <a:rPr lang="zh-TW" altLang="en-US" b="1" dirty="0" smtClean="0">
                <a:solidFill>
                  <a:schemeClr val="bg1"/>
                </a:solidFill>
                <a:ea typeface="全真楷書" pitchFamily="49" charset="-120"/>
              </a:rPr>
              <a:t>恩</a:t>
            </a:r>
            <a:r>
              <a:rPr lang="zh-TW" altLang="en-US" b="1" dirty="0">
                <a:solidFill>
                  <a:schemeClr val="bg1"/>
                </a:solidFill>
                <a:ea typeface="全真楷書" pitchFamily="49" charset="-120"/>
              </a:rPr>
              <a:t>典互我夠額，讚美無息</a:t>
            </a:r>
            <a:br>
              <a:rPr lang="zh-TW" altLang="en-US" b="1" dirty="0">
                <a:solidFill>
                  <a:schemeClr val="bg1"/>
                </a:solidFill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ea typeface="全真楷書" pitchFamily="49" charset="-120"/>
              </a:rPr>
              <a:t>恩典互我夠額，讚美無息</a:t>
            </a:r>
            <a:br>
              <a:rPr lang="zh-TW" altLang="en-US" b="1" dirty="0">
                <a:solidFill>
                  <a:schemeClr val="bg1"/>
                </a:solidFill>
                <a:ea typeface="全真楷書" pitchFamily="49" charset="-120"/>
              </a:rPr>
            </a:br>
            <a:r>
              <a:rPr lang="zh-TW" altLang="en-US" b="1" dirty="0">
                <a:solidFill>
                  <a:schemeClr val="bg1"/>
                </a:solidFill>
                <a:ea typeface="全真楷書" pitchFamily="49" charset="-120"/>
              </a:rPr>
              <a:t>讚美無息。</a:t>
            </a:r>
            <a:r>
              <a:rPr lang="zh-TW" altLang="en-US" dirty="0">
                <a:solidFill>
                  <a:schemeClr val="bg1"/>
                </a:solidFill>
                <a:latin typeface="標楷體" pitchFamily="65" charset="-120"/>
                <a:ea typeface="全真楷書" pitchFamily="49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42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_預設簡報設計">
  <a:themeElements>
    <a:clrScheme name="預設簡報設計 3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45791" dir="2021404" algn="ctr" rotWithShape="0">
            <a:srgbClr val="000000"/>
          </a:outerShdw>
        </a:effectLst>
      </a:spPr>
      <a:bodyPr vert="horz" wrap="square" lIns="91430" tIns="45715" rIns="91430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2395538" algn="l"/>
          </a:tabLst>
          <a:defRPr kumimoji="1" lang="zh-TW" altLang="en-US" sz="60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全真楷書" pitchFamily="49" charset="-120"/>
            <a:ea typeface="全真楷書" pitchFamily="49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45791" dir="2021404" algn="ctr" rotWithShape="0">
            <a:srgbClr val="000000"/>
          </a:outerShdw>
        </a:effectLst>
      </a:spPr>
      <a:bodyPr vert="horz" wrap="square" lIns="91430" tIns="45715" rIns="91430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2395538" algn="l"/>
          </a:tabLst>
          <a:defRPr kumimoji="1" lang="zh-TW" altLang="en-US" sz="60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全真楷書" pitchFamily="49" charset="-120"/>
            <a:ea typeface="全真楷書" pitchFamily="49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10</Words>
  <Application>Microsoft Office PowerPoint</Application>
  <PresentationFormat>On-screen Show (4:3)</PresentationFormat>
  <Paragraphs>13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6_預設簡報設計</vt:lpstr>
      <vt:lpstr>PowerPoint Presentation</vt:lpstr>
      <vt:lpstr> 我願奉獻 (1/5) 主耶和華 我要奉獻 我的一生 做您差用 雖然我氣力無夠額 我的心志卻是堅定 主耶和華 我願奉獻 我的生命 做您差用 雖然我心神真軟弱 懇求救主施恩賜福</vt:lpstr>
      <vt:lpstr> 我願奉獻 (2/5) 親愛主 助我 勇敢向前 傳報福音 親愛主 幫助我 我要高舉您尊名 您溫柔的聲 暝暝日日 我攏愛聽 恩典互我夠額 讚美無息 </vt:lpstr>
      <vt:lpstr> 我願奉獻 (3/5) 主耶和華 我要奉獻我的一生做您差用 雖然我氣力無夠額 我的心志卻是堅定 主耶和華 我願奉獻我的生命做您差用 雖然我心神真軟弱 懇求救主施恩賜福</vt:lpstr>
      <vt:lpstr> 我願奉獻 (3/5) 主耶和華 我要奉獻 我的一生 做您差用 雖然我氣力無夠額  我的心志卻是堅定 主耶和華 我願奉獻 我的生命 做您差用 雖然我心神真軟弱 懇求救主施恩賜福</vt:lpstr>
      <vt:lpstr> 我願奉獻 (4/5) 親愛主助我 勇敢向前傳報福音 親愛主幫助我 我要高舉您尊名 您溫柔的聲 暝暝日日我攏愛聽 恩典互我夠額  讚美無息</vt:lpstr>
      <vt:lpstr> 我願奉獻 (5/5)   恩典互我夠額，讚美無息 恩典互我夠額，讚美無息 讚美無息。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20</cp:revision>
  <dcterms:created xsi:type="dcterms:W3CDTF">2015-12-30T23:14:56Z</dcterms:created>
  <dcterms:modified xsi:type="dcterms:W3CDTF">2016-01-03T05:13:48Z</dcterms:modified>
</cp:coreProperties>
</file>