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F000-04B0-460A-B9DF-CA64BBAF01E9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F4B1C-6BA8-4B46-BFC2-1ED0FE7EE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39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F4B1C-6BA8-4B46-BFC2-1ED0FE7EE3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07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F032472-EC1F-48E8-87B9-DD47EDA432C3}" type="datetimeFigureOut">
              <a:rPr lang="en-US" smtClean="0"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61395A-15B2-412D-8271-ED20BC3CD7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9039"/>
            <a:ext cx="9144000" cy="6655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我願奉獻我一</a:t>
            </a:r>
            <a:r>
              <a:rPr lang="zh-TW" altLang="en-US" sz="4000" u="sng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生</a:t>
            </a:r>
            <a:endParaRPr lang="en-US" altLang="zh-TW" sz="4000" u="sng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4000" dirty="0" smtClean="0"/>
              <a:t>I </a:t>
            </a:r>
            <a:r>
              <a:rPr lang="en-US" sz="4000" dirty="0"/>
              <a:t>Will Give You My Life</a:t>
            </a:r>
          </a:p>
          <a:p>
            <a:endParaRPr lang="en-US" altLang="zh-TW" sz="1400" kern="0" dirty="0" smtClean="0">
              <a:latin typeface="+mj-ea"/>
              <a:ea typeface="+mj-ea"/>
            </a:endParaRPr>
          </a:p>
          <a:p>
            <a:pPr algn="ctr">
              <a:lnSpc>
                <a:spcPts val="5700"/>
              </a:lnSpc>
            </a:pPr>
            <a:r>
              <a:rPr lang="zh-TW" altLang="en-US" sz="4000" kern="0" dirty="0" smtClean="0">
                <a:latin typeface="+mj-ea"/>
                <a:ea typeface="+mj-ea"/>
              </a:rPr>
              <a:t>　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願意為祢 來奉獻我一生 </a:t>
            </a:r>
            <a:endParaRPr lang="en-US" sz="4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700"/>
              </a:lnSpc>
            </a:pP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因為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祢賜我活命 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因為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賜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我氣力</a:t>
            </a:r>
            <a:endParaRPr lang="en-US" sz="4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700"/>
              </a:lnSpc>
            </a:pP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因為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祢互我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有安息 有祢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我就滿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足</a:t>
            </a:r>
            <a:endParaRPr lang="en-US" sz="4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700"/>
              </a:lnSpc>
            </a:pP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我願奉獻我一生 </a:t>
            </a:r>
            <a:endParaRPr lang="en-US" altLang="zh-TW" sz="4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700"/>
              </a:lnSpc>
            </a:pP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為祢溫暖我的心</a:t>
            </a:r>
            <a:endParaRPr lang="en-US" sz="4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700"/>
              </a:lnSpc>
            </a:pP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我若有祢無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別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的所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求 </a:t>
            </a:r>
            <a:endParaRPr lang="en-US" altLang="zh-TW" sz="4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700"/>
              </a:lnSpc>
            </a:pP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求你來使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用</a:t>
            </a:r>
            <a:r>
              <a:rPr lang="zh-TW" altLang="en-US" sz="4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endParaRPr lang="en-US" altLang="zh-TW" sz="4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427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9600"/>
            <a:ext cx="9144000" cy="5529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1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我願奉獻我一生 來謳咾宣揚祢恩典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1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我若有祢無別的所求 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1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願我一生互祢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願意為你來奉獻我一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生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我願意為你來奉獻我一生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1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因為祢賜我活命 因為祢賜我氣力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為祢讓我有安息 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500"/>
              </a:lnSpc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有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祢我已滿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足</a:t>
            </a:r>
          </a:p>
        </p:txBody>
      </p:sp>
    </p:spTree>
    <p:extLst>
      <p:ext uri="{BB962C8B-B14F-4D97-AF65-F5344CB8AC3E}">
        <p14:creationId xmlns:p14="http://schemas.microsoft.com/office/powerpoint/2010/main" val="110670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334186"/>
            <a:ext cx="8686800" cy="5934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900"/>
              </a:lnSpc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願奉獻我一生 因為祢溫暖我的心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9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我若有祢無別的所求 求你來使用我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9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我願奉獻我一生 來謳咾宣揚祢恩典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9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我若有祢無別的所求 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9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願我一生互祢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9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我若有祢無別的所求 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900"/>
              </a:lnSpc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願我一生互祢用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100"/>
              </a:lnSpc>
            </a:pP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825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175</TotalTime>
  <Words>172</Words>
  <Application>Microsoft Office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Slipstream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</dc:creator>
  <cp:lastModifiedBy>Jonathan</cp:lastModifiedBy>
  <cp:revision>11</cp:revision>
  <dcterms:created xsi:type="dcterms:W3CDTF">2014-03-26T06:51:09Z</dcterms:created>
  <dcterms:modified xsi:type="dcterms:W3CDTF">2016-01-10T16:23:19Z</dcterms:modified>
</cp:coreProperties>
</file>