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34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5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5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9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105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50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1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9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2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0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277A-D0F4-421F-9E6D-D00C3826E03F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FE0C9-170A-40E7-AEE8-B47228632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5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42" t="5394"/>
          <a:stretch/>
        </p:blipFill>
        <p:spPr bwMode="auto">
          <a:xfrm>
            <a:off x="-36512" y="1"/>
            <a:ext cx="3408009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32656"/>
            <a:ext cx="6840760" cy="5976664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來，至聖的神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祢臨到阮內面</a:t>
            </a:r>
            <a:endParaRPr 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充滿阮有祢香味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典使阮清氣</a:t>
            </a:r>
            <a:endParaRPr 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，至聖的神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賜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恩慈到永遠</a:t>
            </a:r>
            <a:endParaRPr 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更新阮，醫好阮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真光充滿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阮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sz="4000" dirty="0" smtClean="0"/>
          </a:p>
          <a:p>
            <a:endParaRPr 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36767" y="6211668"/>
            <a:ext cx="3707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 Holy Spirit</a:t>
            </a:r>
            <a:endParaRPr lang="en-US" sz="3600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5475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374"/>
          <a:stretch/>
        </p:blipFill>
        <p:spPr bwMode="auto">
          <a:xfrm>
            <a:off x="0" y="0"/>
            <a:ext cx="1985319" cy="2217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67544" y="476672"/>
            <a:ext cx="82809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祢的應允無便換，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祢也無放阮孤單</a:t>
            </a:r>
            <a:endParaRPr lang="en-US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祢欲永遠與阮住，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作聖殿使阮活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來，至聖的神，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灌沃心田活氣</a:t>
            </a:r>
            <a:endParaRPr lang="en-US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使生活合祢旨意，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結聖神的果子</a:t>
            </a:r>
            <a:endParaRPr lang="en-US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36767" y="6211668"/>
            <a:ext cx="3707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 Holy Spirit</a:t>
            </a:r>
            <a:endParaRPr lang="en-US" sz="3600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0881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2656"/>
            <a:ext cx="9144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祢的應允無便換</a:t>
            </a:r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也無放阮孤單</a:t>
            </a:r>
            <a:endParaRPr lang="en-US" sz="4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祢欲永遠與阮住</a:t>
            </a:r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聖殿使阮活</a:t>
            </a:r>
            <a:endParaRPr lang="en-US" sz="4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，至聖的神，真理至聖的神</a:t>
            </a:r>
            <a:endParaRPr lang="en-US" sz="4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導阮入於祢內面，阮可入真的</a:t>
            </a:r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endParaRPr lang="en-US" altLang="zh-TW" sz="4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來，至聖的神，來，至聖的神</a:t>
            </a:r>
            <a:endParaRPr lang="en-US" sz="4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，至聖的神，來，至聖的神</a:t>
            </a:r>
            <a:endParaRPr lang="en-US" sz="4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阮</a:t>
            </a:r>
            <a:r>
              <a:rPr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祈禱，請來</a:t>
            </a:r>
            <a:endParaRPr lang="en-US" sz="4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sz="4000" dirty="0"/>
              <a:t> 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36767" y="6211668"/>
            <a:ext cx="3707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 Holy Spirit</a:t>
            </a:r>
            <a:endParaRPr lang="en-US" sz="3600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75226"/>
            <a:ext cx="19812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8360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97</TotalTime>
  <Words>210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Jonathan</cp:lastModifiedBy>
  <cp:revision>5</cp:revision>
  <dcterms:created xsi:type="dcterms:W3CDTF">2016-01-23T23:34:17Z</dcterms:created>
  <dcterms:modified xsi:type="dcterms:W3CDTF">2016-01-31T01:48:58Z</dcterms:modified>
</cp:coreProperties>
</file>