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6"/>
  </p:notesMasterIdLst>
  <p:sldIdLst>
    <p:sldId id="327" r:id="rId2"/>
    <p:sldId id="328" r:id="rId3"/>
    <p:sldId id="329" r:id="rId4"/>
    <p:sldId id="33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300"/>
    <a:srgbClr val="000000"/>
    <a:srgbClr val="CC0066"/>
    <a:srgbClr val="080808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7311F47-FF4E-410B-89BF-F7A3CCE89C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222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883F059-BD8F-49BE-BC01-A9BE18EF91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677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22F0D8C-ACA5-433E-A3A0-FA0BDC3006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280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83F9EFE-34FA-48D1-AB70-FD5FBDD46E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821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C2BDF87-B79B-4CED-A80F-3A50F4036A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02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E3DA852-A03A-4CC7-8E05-C850D134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067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9D18569-B96B-42FA-BF08-52E81BD6AA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32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7C9CD82-4700-4A4F-9980-30E94FE434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500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236D811-54F9-4B0B-8EF8-FD6C9A7C98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002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57170DF-DF99-4E7B-9DE0-F27BE1F872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788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EB10403-EDEA-4363-A93F-9216F27A4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678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2056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</a:endParaRPr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65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67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069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0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1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2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3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4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5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6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7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8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79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0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1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2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3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4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5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6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7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8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89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90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91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92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93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44048E-D8CD-44F9-A8B4-ABDC5C2F3C8D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6565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70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-26504" y="3124200"/>
            <a:ext cx="8929687" cy="620713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柑泉團契 獻詩</a:t>
            </a:r>
            <a:endParaRPr lang="en-US" altLang="zh-TW" sz="4000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694" y="1524001"/>
            <a:ext cx="82296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dirty="0" smtClean="0">
                <a:solidFill>
                  <a:srgbClr val="002A13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透早去撒好種</a:t>
            </a:r>
            <a:endParaRPr lang="en-US" sz="6000" dirty="0">
              <a:solidFill>
                <a:srgbClr val="002A13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5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00" y="0"/>
            <a:ext cx="1565275" cy="620713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1/3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137525" cy="5832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透早去撒好種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用慇懃與熱情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ea typeface="標楷體" pitchFamily="65" charset="-120"/>
              </a:rPr>
              <a:t>午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去撒好種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半哺亦無停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當吞忍到稻熟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寬心聽候收成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就能歡喜吟詩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zh-TW" altLang="en-US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!  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就能歡喜吟詩 五穀收回來</a:t>
            </a:r>
            <a:endParaRPr lang="en-US" altLang="zh-TW" sz="5000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TW" sz="4000" b="1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x2</a:t>
            </a:r>
            <a:endParaRPr lang="zh-TW" altLang="en-US" sz="4000" b="1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603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00" y="0"/>
            <a:ext cx="1565275" cy="620713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2/3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137525" cy="5832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好天去撒好種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風雨亦不可停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雖然黑雲遮密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亦是當向前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工夫若做清楚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卽時就可收成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就能歡喜吟詩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zh-TW" altLang="en-US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!  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就能歡喜吟詩 五穀收回來</a:t>
            </a:r>
            <a:endParaRPr lang="en-US" altLang="zh-TW" sz="5000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TW" sz="4000" b="1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x2</a:t>
            </a:r>
            <a:endParaRPr lang="zh-TW" altLang="en-US" sz="4000" b="1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3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00" y="0"/>
            <a:ext cx="1565275" cy="620713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3/3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137525" cy="5832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照常去撒好種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做工甘願服勞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雖然遇着危險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不肯半路息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苦工若做清楚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救主就來接我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就能歡喜吟詩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zh-TW" altLang="en-US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!  </a:t>
            </a: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五穀收回來</a:t>
            </a:r>
            <a:r>
              <a:rPr lang="en-US" altLang="zh-TW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zh-TW" altLang="en-US" sz="5000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就能歡喜吟詩 五穀收回來</a:t>
            </a:r>
            <a:endParaRPr lang="en-US" altLang="zh-TW" sz="5000" dirty="0" smtClean="0">
              <a:solidFill>
                <a:schemeClr val="bg2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zh-TW" sz="4000" b="1" dirty="0" smtClean="0">
                <a:solidFill>
                  <a:schemeClr val="bg2"/>
                </a:solidFill>
                <a:effectLst/>
                <a:latin typeface="標楷體" pitchFamily="65" charset="-120"/>
                <a:ea typeface="標楷體" pitchFamily="65" charset="-120"/>
              </a:rPr>
              <a:t>x2</a:t>
            </a:r>
          </a:p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endParaRPr lang="zh-TW" altLang="en-US" sz="5000" dirty="0" smtClean="0">
              <a:solidFill>
                <a:srgbClr val="7E00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0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5">
      <a:dk1>
        <a:srgbClr val="000070"/>
      </a:dk1>
      <a:lt1>
        <a:srgbClr val="FFFFFF"/>
      </a:lt1>
      <a:dk2>
        <a:srgbClr val="0000FF"/>
      </a:dk2>
      <a:lt2>
        <a:srgbClr val="C5C5FF"/>
      </a:lt2>
      <a:accent1>
        <a:srgbClr val="0099FF"/>
      </a:accent1>
      <a:accent2>
        <a:srgbClr val="7883B4"/>
      </a:accent2>
      <a:accent3>
        <a:srgbClr val="AAAAFF"/>
      </a:accent3>
      <a:accent4>
        <a:srgbClr val="DADADA"/>
      </a:accent4>
      <a:accent5>
        <a:srgbClr val="AACAFF"/>
      </a:accent5>
      <a:accent6>
        <a:srgbClr val="6C76A3"/>
      </a:accent6>
      <a:hlink>
        <a:srgbClr val="00FFFF"/>
      </a:hlink>
      <a:folHlink>
        <a:srgbClr val="2DBF68"/>
      </a:folHlink>
    </a:clrScheme>
    <a:fontScheme name="Competition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237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Competition</vt:lpstr>
      <vt:lpstr>柑泉團契 獻詩</vt:lpstr>
      <vt:lpstr>1/3</vt:lpstr>
      <vt:lpstr>2/3</vt:lpstr>
      <vt:lpstr>3/3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45</cp:revision>
  <dcterms:created xsi:type="dcterms:W3CDTF">2015-12-30T23:14:56Z</dcterms:created>
  <dcterms:modified xsi:type="dcterms:W3CDTF">2016-01-31T01:49:39Z</dcterms:modified>
</cp:coreProperties>
</file>