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90" r:id="rId1"/>
  </p:sldMasterIdLst>
  <p:notesMasterIdLst>
    <p:notesMasterId r:id="rId6"/>
  </p:notesMasterIdLst>
  <p:sldIdLst>
    <p:sldId id="327" r:id="rId2"/>
    <p:sldId id="328" r:id="rId3"/>
    <p:sldId id="329" r:id="rId4"/>
    <p:sldId id="330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C8300"/>
    <a:srgbClr val="000000"/>
    <a:srgbClr val="CC0066"/>
    <a:srgbClr val="080808"/>
    <a:srgbClr val="FF0000"/>
    <a:srgbClr val="EE1251"/>
    <a:srgbClr val="A5002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1386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E55E9E5-1CF4-4B11-8E9E-212830D397AB}" type="datetimeFigureOut">
              <a:rPr lang="en-US" smtClean="0"/>
              <a:t>1/30/2016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68C712-BFC7-4BFF-A590-4EB113D85F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01026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0825" cy="6851650"/>
            <a:chOff x="0" y="0"/>
            <a:chExt cx="5758" cy="4316"/>
          </a:xfrm>
        </p:grpSpPr>
        <p:sp>
          <p:nvSpPr>
            <p:cNvPr id="5" name="Freeform 3"/>
            <p:cNvSpPr>
              <a:spLocks/>
            </p:cNvSpPr>
            <p:nvPr/>
          </p:nvSpPr>
          <p:spPr bwMode="hidden">
            <a:xfrm>
              <a:off x="1812" y="2811"/>
              <a:ext cx="3946" cy="1505"/>
            </a:xfrm>
            <a:custGeom>
              <a:avLst/>
              <a:gdLst>
                <a:gd name="T0" fmla="*/ 149 w 3934"/>
                <a:gd name="T1" fmla="*/ 1505 h 1505"/>
                <a:gd name="T2" fmla="*/ 689 w 3934"/>
                <a:gd name="T3" fmla="*/ 1331 h 1505"/>
                <a:gd name="T4" fmla="*/ 1217 w 3934"/>
                <a:gd name="T5" fmla="*/ 1157 h 1505"/>
                <a:gd name="T6" fmla="*/ 1733 w 3934"/>
                <a:gd name="T7" fmla="*/ 977 h 1505"/>
                <a:gd name="T8" fmla="*/ 2225 w 3934"/>
                <a:gd name="T9" fmla="*/ 792 h 1505"/>
                <a:gd name="T10" fmla="*/ 2464 w 3934"/>
                <a:gd name="T11" fmla="*/ 696 h 1505"/>
                <a:gd name="T12" fmla="*/ 2698 w 3934"/>
                <a:gd name="T13" fmla="*/ 606 h 1505"/>
                <a:gd name="T14" fmla="*/ 2927 w 3934"/>
                <a:gd name="T15" fmla="*/ 510 h 1505"/>
                <a:gd name="T16" fmla="*/ 3149 w 3934"/>
                <a:gd name="T17" fmla="*/ 420 h 1505"/>
                <a:gd name="T18" fmla="*/ 3358 w 3934"/>
                <a:gd name="T19" fmla="*/ 324 h 1505"/>
                <a:gd name="T20" fmla="*/ 3562 w 3934"/>
                <a:gd name="T21" fmla="*/ 234 h 1505"/>
                <a:gd name="T22" fmla="*/ 3760 w 3934"/>
                <a:gd name="T23" fmla="*/ 138 h 1505"/>
                <a:gd name="T24" fmla="*/ 3946 w 3934"/>
                <a:gd name="T25" fmla="*/ 48 h 1505"/>
                <a:gd name="T26" fmla="*/ 3946 w 3934"/>
                <a:gd name="T27" fmla="*/ 0 h 1505"/>
                <a:gd name="T28" fmla="*/ 3754 w 3934"/>
                <a:gd name="T29" fmla="*/ 96 h 1505"/>
                <a:gd name="T30" fmla="*/ 3550 w 3934"/>
                <a:gd name="T31" fmla="*/ 192 h 1505"/>
                <a:gd name="T32" fmla="*/ 3340 w 3934"/>
                <a:gd name="T33" fmla="*/ 288 h 1505"/>
                <a:gd name="T34" fmla="*/ 3125 w 3934"/>
                <a:gd name="T35" fmla="*/ 384 h 1505"/>
                <a:gd name="T36" fmla="*/ 2897 w 3934"/>
                <a:gd name="T37" fmla="*/ 480 h 1505"/>
                <a:gd name="T38" fmla="*/ 2662 w 3934"/>
                <a:gd name="T39" fmla="*/ 576 h 1505"/>
                <a:gd name="T40" fmla="*/ 2416 w 3934"/>
                <a:gd name="T41" fmla="*/ 672 h 1505"/>
                <a:gd name="T42" fmla="*/ 2171 w 3934"/>
                <a:gd name="T43" fmla="*/ 768 h 1505"/>
                <a:gd name="T44" fmla="*/ 1913 w 3934"/>
                <a:gd name="T45" fmla="*/ 864 h 1505"/>
                <a:gd name="T46" fmla="*/ 1655 w 3934"/>
                <a:gd name="T47" fmla="*/ 960 h 1505"/>
                <a:gd name="T48" fmla="*/ 1115 w 3934"/>
                <a:gd name="T49" fmla="*/ 1145 h 1505"/>
                <a:gd name="T50" fmla="*/ 564 w 3934"/>
                <a:gd name="T51" fmla="*/ 1331 h 1505"/>
                <a:gd name="T52" fmla="*/ 0 w 3934"/>
                <a:gd name="T53" fmla="*/ 1505 h 1505"/>
                <a:gd name="T54" fmla="*/ 149 w 3934"/>
                <a:gd name="T55" fmla="*/ 1505 h 1505"/>
                <a:gd name="T56" fmla="*/ 149 w 3934"/>
                <a:gd name="T57" fmla="*/ 1505 h 1505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3934" h="1505">
                  <a:moveTo>
                    <a:pt x="149" y="1505"/>
                  </a:moveTo>
                  <a:lnTo>
                    <a:pt x="687" y="1331"/>
                  </a:lnTo>
                  <a:lnTo>
                    <a:pt x="1213" y="1157"/>
                  </a:lnTo>
                  <a:lnTo>
                    <a:pt x="1728" y="977"/>
                  </a:lnTo>
                  <a:lnTo>
                    <a:pt x="2218" y="792"/>
                  </a:lnTo>
                  <a:lnTo>
                    <a:pt x="2457" y="696"/>
                  </a:lnTo>
                  <a:lnTo>
                    <a:pt x="2690" y="606"/>
                  </a:lnTo>
                  <a:lnTo>
                    <a:pt x="2918" y="510"/>
                  </a:lnTo>
                  <a:lnTo>
                    <a:pt x="3139" y="420"/>
                  </a:lnTo>
                  <a:lnTo>
                    <a:pt x="3348" y="324"/>
                  </a:lnTo>
                  <a:lnTo>
                    <a:pt x="3551" y="234"/>
                  </a:lnTo>
                  <a:lnTo>
                    <a:pt x="3749" y="138"/>
                  </a:lnTo>
                  <a:lnTo>
                    <a:pt x="3934" y="48"/>
                  </a:lnTo>
                  <a:lnTo>
                    <a:pt x="3934" y="0"/>
                  </a:lnTo>
                  <a:lnTo>
                    <a:pt x="3743" y="96"/>
                  </a:lnTo>
                  <a:lnTo>
                    <a:pt x="3539" y="192"/>
                  </a:lnTo>
                  <a:lnTo>
                    <a:pt x="3330" y="288"/>
                  </a:lnTo>
                  <a:lnTo>
                    <a:pt x="3115" y="384"/>
                  </a:lnTo>
                  <a:lnTo>
                    <a:pt x="2888" y="480"/>
                  </a:lnTo>
                  <a:lnTo>
                    <a:pt x="2654" y="576"/>
                  </a:lnTo>
                  <a:lnTo>
                    <a:pt x="2409" y="672"/>
                  </a:lnTo>
                  <a:lnTo>
                    <a:pt x="2164" y="768"/>
                  </a:lnTo>
                  <a:lnTo>
                    <a:pt x="1907" y="864"/>
                  </a:lnTo>
                  <a:lnTo>
                    <a:pt x="1650" y="960"/>
                  </a:lnTo>
                  <a:lnTo>
                    <a:pt x="1112" y="1145"/>
                  </a:lnTo>
                  <a:lnTo>
                    <a:pt x="562" y="1331"/>
                  </a:lnTo>
                  <a:lnTo>
                    <a:pt x="0" y="1505"/>
                  </a:lnTo>
                  <a:lnTo>
                    <a:pt x="149" y="1505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en-US">
                <a:solidFill>
                  <a:srgbClr val="FFFFFF"/>
                </a:solidFill>
                <a:latin typeface="Arial" charset="0"/>
              </a:endParaRPr>
            </a:p>
          </p:txBody>
        </p:sp>
        <p:sp>
          <p:nvSpPr>
            <p:cNvPr id="6" name="Freeform 4"/>
            <p:cNvSpPr>
              <a:spLocks/>
            </p:cNvSpPr>
            <p:nvPr/>
          </p:nvSpPr>
          <p:spPr bwMode="hidden">
            <a:xfrm>
              <a:off x="4025" y="3627"/>
              <a:ext cx="1733" cy="689"/>
            </a:xfrm>
            <a:custGeom>
              <a:avLst/>
              <a:gdLst>
                <a:gd name="T0" fmla="*/ 132 w 1728"/>
                <a:gd name="T1" fmla="*/ 689 h 689"/>
                <a:gd name="T2" fmla="*/ 552 w 1728"/>
                <a:gd name="T3" fmla="*/ 527 h 689"/>
                <a:gd name="T4" fmla="*/ 966 w 1728"/>
                <a:gd name="T5" fmla="*/ 365 h 689"/>
                <a:gd name="T6" fmla="*/ 1163 w 1728"/>
                <a:gd name="T7" fmla="*/ 287 h 689"/>
                <a:gd name="T8" fmla="*/ 1361 w 1728"/>
                <a:gd name="T9" fmla="*/ 203 h 689"/>
                <a:gd name="T10" fmla="*/ 1553 w 1728"/>
                <a:gd name="T11" fmla="*/ 126 h 689"/>
                <a:gd name="T12" fmla="*/ 1733 w 1728"/>
                <a:gd name="T13" fmla="*/ 48 h 689"/>
                <a:gd name="T14" fmla="*/ 1733 w 1728"/>
                <a:gd name="T15" fmla="*/ 0 h 689"/>
                <a:gd name="T16" fmla="*/ 1535 w 1728"/>
                <a:gd name="T17" fmla="*/ 84 h 689"/>
                <a:gd name="T18" fmla="*/ 1331 w 1728"/>
                <a:gd name="T19" fmla="*/ 167 h 689"/>
                <a:gd name="T20" fmla="*/ 1121 w 1728"/>
                <a:gd name="T21" fmla="*/ 257 h 689"/>
                <a:gd name="T22" fmla="*/ 906 w 1728"/>
                <a:gd name="T23" fmla="*/ 341 h 689"/>
                <a:gd name="T24" fmla="*/ 455 w 1728"/>
                <a:gd name="T25" fmla="*/ 515 h 689"/>
                <a:gd name="T26" fmla="*/ 0 w 1728"/>
                <a:gd name="T27" fmla="*/ 689 h 689"/>
                <a:gd name="T28" fmla="*/ 132 w 1728"/>
                <a:gd name="T29" fmla="*/ 689 h 689"/>
                <a:gd name="T30" fmla="*/ 132 w 1728"/>
                <a:gd name="T31" fmla="*/ 689 h 689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0" t="0" r="r" b="b"/>
              <a:pathLst>
                <a:path w="1728" h="689">
                  <a:moveTo>
                    <a:pt x="132" y="689"/>
                  </a:moveTo>
                  <a:lnTo>
                    <a:pt x="550" y="527"/>
                  </a:lnTo>
                  <a:lnTo>
                    <a:pt x="963" y="365"/>
                  </a:lnTo>
                  <a:lnTo>
                    <a:pt x="1160" y="287"/>
                  </a:lnTo>
                  <a:lnTo>
                    <a:pt x="1357" y="203"/>
                  </a:lnTo>
                  <a:lnTo>
                    <a:pt x="1549" y="126"/>
                  </a:lnTo>
                  <a:lnTo>
                    <a:pt x="1728" y="48"/>
                  </a:lnTo>
                  <a:lnTo>
                    <a:pt x="1728" y="0"/>
                  </a:lnTo>
                  <a:lnTo>
                    <a:pt x="1531" y="84"/>
                  </a:lnTo>
                  <a:lnTo>
                    <a:pt x="1327" y="167"/>
                  </a:lnTo>
                  <a:lnTo>
                    <a:pt x="1118" y="257"/>
                  </a:lnTo>
                  <a:lnTo>
                    <a:pt x="903" y="341"/>
                  </a:lnTo>
                  <a:lnTo>
                    <a:pt x="454" y="515"/>
                  </a:lnTo>
                  <a:lnTo>
                    <a:pt x="0" y="689"/>
                  </a:lnTo>
                  <a:lnTo>
                    <a:pt x="132" y="689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en-US">
                <a:solidFill>
                  <a:srgbClr val="FFFFFF"/>
                </a:solidFill>
                <a:latin typeface="Arial" charset="0"/>
              </a:endParaRPr>
            </a:p>
          </p:txBody>
        </p:sp>
        <p:sp>
          <p:nvSpPr>
            <p:cNvPr id="7" name="Freeform 5"/>
            <p:cNvSpPr>
              <a:spLocks/>
            </p:cNvSpPr>
            <p:nvPr/>
          </p:nvSpPr>
          <p:spPr bwMode="hidden">
            <a:xfrm>
              <a:off x="0" y="0"/>
              <a:ext cx="5578" cy="3447"/>
            </a:xfrm>
            <a:custGeom>
              <a:avLst/>
              <a:gdLst>
                <a:gd name="T0" fmla="*/ 5578 w 5561"/>
                <a:gd name="T1" fmla="*/ 929 h 3447"/>
                <a:gd name="T2" fmla="*/ 5554 w 5561"/>
                <a:gd name="T3" fmla="*/ 773 h 3447"/>
                <a:gd name="T4" fmla="*/ 5470 w 5561"/>
                <a:gd name="T5" fmla="*/ 629 h 3447"/>
                <a:gd name="T6" fmla="*/ 5343 w 5561"/>
                <a:gd name="T7" fmla="*/ 492 h 3447"/>
                <a:gd name="T8" fmla="*/ 5164 w 5561"/>
                <a:gd name="T9" fmla="*/ 366 h 3447"/>
                <a:gd name="T10" fmla="*/ 4936 w 5561"/>
                <a:gd name="T11" fmla="*/ 252 h 3447"/>
                <a:gd name="T12" fmla="*/ 4666 w 5561"/>
                <a:gd name="T13" fmla="*/ 144 h 3447"/>
                <a:gd name="T14" fmla="*/ 4354 w 5561"/>
                <a:gd name="T15" fmla="*/ 48 h 3447"/>
                <a:gd name="T16" fmla="*/ 4012 w 5561"/>
                <a:gd name="T17" fmla="*/ 0 h 3447"/>
                <a:gd name="T18" fmla="*/ 4372 w 5561"/>
                <a:gd name="T19" fmla="*/ 90 h 3447"/>
                <a:gd name="T20" fmla="*/ 4684 w 5561"/>
                <a:gd name="T21" fmla="*/ 192 h 3447"/>
                <a:gd name="T22" fmla="*/ 4948 w 5561"/>
                <a:gd name="T23" fmla="*/ 306 h 3447"/>
                <a:gd name="T24" fmla="*/ 5164 w 5561"/>
                <a:gd name="T25" fmla="*/ 426 h 3447"/>
                <a:gd name="T26" fmla="*/ 5331 w 5561"/>
                <a:gd name="T27" fmla="*/ 557 h 3447"/>
                <a:gd name="T28" fmla="*/ 5446 w 5561"/>
                <a:gd name="T29" fmla="*/ 701 h 3447"/>
                <a:gd name="T30" fmla="*/ 5506 w 5561"/>
                <a:gd name="T31" fmla="*/ 851 h 3447"/>
                <a:gd name="T32" fmla="*/ 5506 w 5561"/>
                <a:gd name="T33" fmla="*/ 1013 h 3447"/>
                <a:gd name="T34" fmla="*/ 5458 w 5561"/>
                <a:gd name="T35" fmla="*/ 1163 h 3447"/>
                <a:gd name="T36" fmla="*/ 5361 w 5561"/>
                <a:gd name="T37" fmla="*/ 1319 h 3447"/>
                <a:gd name="T38" fmla="*/ 5218 w 5561"/>
                <a:gd name="T39" fmla="*/ 1475 h 3447"/>
                <a:gd name="T40" fmla="*/ 5032 w 5561"/>
                <a:gd name="T41" fmla="*/ 1630 h 3447"/>
                <a:gd name="T42" fmla="*/ 4804 w 5561"/>
                <a:gd name="T43" fmla="*/ 1786 h 3447"/>
                <a:gd name="T44" fmla="*/ 4540 w 5561"/>
                <a:gd name="T45" fmla="*/ 1948 h 3447"/>
                <a:gd name="T46" fmla="*/ 4228 w 5561"/>
                <a:gd name="T47" fmla="*/ 2104 h 3447"/>
                <a:gd name="T48" fmla="*/ 3887 w 5561"/>
                <a:gd name="T49" fmla="*/ 2260 h 3447"/>
                <a:gd name="T50" fmla="*/ 3509 w 5561"/>
                <a:gd name="T51" fmla="*/ 2416 h 3447"/>
                <a:gd name="T52" fmla="*/ 3094 w 5561"/>
                <a:gd name="T53" fmla="*/ 2566 h 3447"/>
                <a:gd name="T54" fmla="*/ 2651 w 5561"/>
                <a:gd name="T55" fmla="*/ 2715 h 3447"/>
                <a:gd name="T56" fmla="*/ 2171 w 5561"/>
                <a:gd name="T57" fmla="*/ 2865 h 3447"/>
                <a:gd name="T58" fmla="*/ 1667 w 5561"/>
                <a:gd name="T59" fmla="*/ 3009 h 3447"/>
                <a:gd name="T60" fmla="*/ 1139 w 5561"/>
                <a:gd name="T61" fmla="*/ 3147 h 3447"/>
                <a:gd name="T62" fmla="*/ 582 w 5561"/>
                <a:gd name="T63" fmla="*/ 3279 h 3447"/>
                <a:gd name="T64" fmla="*/ 0 w 5561"/>
                <a:gd name="T65" fmla="*/ 3447 h 3447"/>
                <a:gd name="T66" fmla="*/ 870 w 5561"/>
                <a:gd name="T67" fmla="*/ 3249 h 3447"/>
                <a:gd name="T68" fmla="*/ 1421 w 5561"/>
                <a:gd name="T69" fmla="*/ 3105 h 3447"/>
                <a:gd name="T70" fmla="*/ 1943 w 5561"/>
                <a:gd name="T71" fmla="*/ 2961 h 3447"/>
                <a:gd name="T72" fmla="*/ 2441 w 5561"/>
                <a:gd name="T73" fmla="*/ 2817 h 3447"/>
                <a:gd name="T74" fmla="*/ 2909 w 5561"/>
                <a:gd name="T75" fmla="*/ 2668 h 3447"/>
                <a:gd name="T76" fmla="*/ 3340 w 5561"/>
                <a:gd name="T77" fmla="*/ 2512 h 3447"/>
                <a:gd name="T78" fmla="*/ 3742 w 5561"/>
                <a:gd name="T79" fmla="*/ 2356 h 3447"/>
                <a:gd name="T80" fmla="*/ 4109 w 5561"/>
                <a:gd name="T81" fmla="*/ 2200 h 3447"/>
                <a:gd name="T82" fmla="*/ 4439 w 5561"/>
                <a:gd name="T83" fmla="*/ 2038 h 3447"/>
                <a:gd name="T84" fmla="*/ 4732 w 5561"/>
                <a:gd name="T85" fmla="*/ 1876 h 3447"/>
                <a:gd name="T86" fmla="*/ 4984 w 5561"/>
                <a:gd name="T87" fmla="*/ 1720 h 3447"/>
                <a:gd name="T88" fmla="*/ 5194 w 5561"/>
                <a:gd name="T89" fmla="*/ 1559 h 3447"/>
                <a:gd name="T90" fmla="*/ 5355 w 5561"/>
                <a:gd name="T91" fmla="*/ 1397 h 3447"/>
                <a:gd name="T92" fmla="*/ 5476 w 5561"/>
                <a:gd name="T93" fmla="*/ 1241 h 3447"/>
                <a:gd name="T94" fmla="*/ 5554 w 5561"/>
                <a:gd name="T95" fmla="*/ 1085 h 3447"/>
                <a:gd name="T96" fmla="*/ 5572 w 5561"/>
                <a:gd name="T97" fmla="*/ 1007 h 3447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</a:gdLst>
              <a:ahLst/>
              <a:cxnLst>
                <a:cxn ang="T98">
                  <a:pos x="T0" y="T1"/>
                </a:cxn>
                <a:cxn ang="T99">
                  <a:pos x="T2" y="T3"/>
                </a:cxn>
                <a:cxn ang="T100">
                  <a:pos x="T4" y="T5"/>
                </a:cxn>
                <a:cxn ang="T101">
                  <a:pos x="T6" y="T7"/>
                </a:cxn>
                <a:cxn ang="T102">
                  <a:pos x="T8" y="T9"/>
                </a:cxn>
                <a:cxn ang="T103">
                  <a:pos x="T10" y="T11"/>
                </a:cxn>
                <a:cxn ang="T104">
                  <a:pos x="T12" y="T13"/>
                </a:cxn>
                <a:cxn ang="T105">
                  <a:pos x="T14" y="T15"/>
                </a:cxn>
                <a:cxn ang="T106">
                  <a:pos x="T16" y="T17"/>
                </a:cxn>
                <a:cxn ang="T107">
                  <a:pos x="T18" y="T19"/>
                </a:cxn>
                <a:cxn ang="T108">
                  <a:pos x="T20" y="T21"/>
                </a:cxn>
                <a:cxn ang="T109">
                  <a:pos x="T22" y="T23"/>
                </a:cxn>
                <a:cxn ang="T110">
                  <a:pos x="T24" y="T25"/>
                </a:cxn>
                <a:cxn ang="T111">
                  <a:pos x="T26" y="T27"/>
                </a:cxn>
                <a:cxn ang="T112">
                  <a:pos x="T28" y="T29"/>
                </a:cxn>
                <a:cxn ang="T113">
                  <a:pos x="T30" y="T31"/>
                </a:cxn>
                <a:cxn ang="T114">
                  <a:pos x="T32" y="T33"/>
                </a:cxn>
                <a:cxn ang="T115">
                  <a:pos x="T34" y="T35"/>
                </a:cxn>
                <a:cxn ang="T116">
                  <a:pos x="T36" y="T37"/>
                </a:cxn>
                <a:cxn ang="T117">
                  <a:pos x="T38" y="T39"/>
                </a:cxn>
                <a:cxn ang="T118">
                  <a:pos x="T40" y="T41"/>
                </a:cxn>
                <a:cxn ang="T119">
                  <a:pos x="T42" y="T43"/>
                </a:cxn>
                <a:cxn ang="T120">
                  <a:pos x="T44" y="T45"/>
                </a:cxn>
                <a:cxn ang="T121">
                  <a:pos x="T46" y="T47"/>
                </a:cxn>
                <a:cxn ang="T122">
                  <a:pos x="T48" y="T49"/>
                </a:cxn>
                <a:cxn ang="T123">
                  <a:pos x="T50" y="T51"/>
                </a:cxn>
                <a:cxn ang="T124">
                  <a:pos x="T52" y="T53"/>
                </a:cxn>
                <a:cxn ang="T125">
                  <a:pos x="T54" y="T55"/>
                </a:cxn>
                <a:cxn ang="T126">
                  <a:pos x="T56" y="T57"/>
                </a:cxn>
                <a:cxn ang="T127">
                  <a:pos x="T58" y="T59"/>
                </a:cxn>
                <a:cxn ang="T128">
                  <a:pos x="T60" y="T61"/>
                </a:cxn>
                <a:cxn ang="T129">
                  <a:pos x="T62" y="T63"/>
                </a:cxn>
                <a:cxn ang="T130">
                  <a:pos x="T64" y="T65"/>
                </a:cxn>
                <a:cxn ang="T131">
                  <a:pos x="T66" y="T67"/>
                </a:cxn>
                <a:cxn ang="T132">
                  <a:pos x="T68" y="T69"/>
                </a:cxn>
                <a:cxn ang="T133">
                  <a:pos x="T70" y="T71"/>
                </a:cxn>
                <a:cxn ang="T134">
                  <a:pos x="T72" y="T73"/>
                </a:cxn>
                <a:cxn ang="T135">
                  <a:pos x="T74" y="T75"/>
                </a:cxn>
                <a:cxn ang="T136">
                  <a:pos x="T76" y="T77"/>
                </a:cxn>
                <a:cxn ang="T137">
                  <a:pos x="T78" y="T79"/>
                </a:cxn>
                <a:cxn ang="T138">
                  <a:pos x="T80" y="T81"/>
                </a:cxn>
                <a:cxn ang="T139">
                  <a:pos x="T82" y="T83"/>
                </a:cxn>
                <a:cxn ang="T140">
                  <a:pos x="T84" y="T85"/>
                </a:cxn>
                <a:cxn ang="T141">
                  <a:pos x="T86" y="T87"/>
                </a:cxn>
                <a:cxn ang="T142">
                  <a:pos x="T88" y="T89"/>
                </a:cxn>
                <a:cxn ang="T143">
                  <a:pos x="T90" y="T91"/>
                </a:cxn>
                <a:cxn ang="T144">
                  <a:pos x="T92" y="T93"/>
                </a:cxn>
                <a:cxn ang="T145">
                  <a:pos x="T94" y="T95"/>
                </a:cxn>
                <a:cxn ang="T146">
                  <a:pos x="T96" y="T97"/>
                </a:cxn>
              </a:cxnLst>
              <a:rect l="0" t="0" r="r" b="b"/>
              <a:pathLst>
                <a:path w="5561" h="3447">
                  <a:moveTo>
                    <a:pt x="5555" y="1007"/>
                  </a:moveTo>
                  <a:lnTo>
                    <a:pt x="5561" y="929"/>
                  </a:lnTo>
                  <a:lnTo>
                    <a:pt x="5555" y="851"/>
                  </a:lnTo>
                  <a:lnTo>
                    <a:pt x="5537" y="773"/>
                  </a:lnTo>
                  <a:lnTo>
                    <a:pt x="5501" y="701"/>
                  </a:lnTo>
                  <a:lnTo>
                    <a:pt x="5453" y="629"/>
                  </a:lnTo>
                  <a:lnTo>
                    <a:pt x="5399" y="563"/>
                  </a:lnTo>
                  <a:lnTo>
                    <a:pt x="5327" y="492"/>
                  </a:lnTo>
                  <a:lnTo>
                    <a:pt x="5244" y="432"/>
                  </a:lnTo>
                  <a:lnTo>
                    <a:pt x="5148" y="366"/>
                  </a:lnTo>
                  <a:lnTo>
                    <a:pt x="5040" y="306"/>
                  </a:lnTo>
                  <a:lnTo>
                    <a:pt x="4921" y="252"/>
                  </a:lnTo>
                  <a:lnTo>
                    <a:pt x="4795" y="198"/>
                  </a:lnTo>
                  <a:lnTo>
                    <a:pt x="4652" y="144"/>
                  </a:lnTo>
                  <a:lnTo>
                    <a:pt x="4502" y="90"/>
                  </a:lnTo>
                  <a:lnTo>
                    <a:pt x="4341" y="48"/>
                  </a:lnTo>
                  <a:lnTo>
                    <a:pt x="4167" y="0"/>
                  </a:lnTo>
                  <a:lnTo>
                    <a:pt x="4000" y="0"/>
                  </a:lnTo>
                  <a:lnTo>
                    <a:pt x="4185" y="42"/>
                  </a:lnTo>
                  <a:lnTo>
                    <a:pt x="4359" y="90"/>
                  </a:lnTo>
                  <a:lnTo>
                    <a:pt x="4520" y="138"/>
                  </a:lnTo>
                  <a:lnTo>
                    <a:pt x="4670" y="192"/>
                  </a:lnTo>
                  <a:lnTo>
                    <a:pt x="4807" y="246"/>
                  </a:lnTo>
                  <a:lnTo>
                    <a:pt x="4933" y="306"/>
                  </a:lnTo>
                  <a:lnTo>
                    <a:pt x="5046" y="366"/>
                  </a:lnTo>
                  <a:lnTo>
                    <a:pt x="5148" y="426"/>
                  </a:lnTo>
                  <a:lnTo>
                    <a:pt x="5238" y="492"/>
                  </a:lnTo>
                  <a:lnTo>
                    <a:pt x="5315" y="557"/>
                  </a:lnTo>
                  <a:lnTo>
                    <a:pt x="5381" y="629"/>
                  </a:lnTo>
                  <a:lnTo>
                    <a:pt x="5429" y="701"/>
                  </a:lnTo>
                  <a:lnTo>
                    <a:pt x="5465" y="779"/>
                  </a:lnTo>
                  <a:lnTo>
                    <a:pt x="5489" y="851"/>
                  </a:lnTo>
                  <a:lnTo>
                    <a:pt x="5495" y="935"/>
                  </a:lnTo>
                  <a:lnTo>
                    <a:pt x="5489" y="1013"/>
                  </a:lnTo>
                  <a:lnTo>
                    <a:pt x="5471" y="1091"/>
                  </a:lnTo>
                  <a:lnTo>
                    <a:pt x="5441" y="1163"/>
                  </a:lnTo>
                  <a:lnTo>
                    <a:pt x="5399" y="1241"/>
                  </a:lnTo>
                  <a:lnTo>
                    <a:pt x="5345" y="1319"/>
                  </a:lnTo>
                  <a:lnTo>
                    <a:pt x="5280" y="1397"/>
                  </a:lnTo>
                  <a:lnTo>
                    <a:pt x="5202" y="1475"/>
                  </a:lnTo>
                  <a:lnTo>
                    <a:pt x="5118" y="1553"/>
                  </a:lnTo>
                  <a:lnTo>
                    <a:pt x="5017" y="1630"/>
                  </a:lnTo>
                  <a:lnTo>
                    <a:pt x="4909" y="1708"/>
                  </a:lnTo>
                  <a:lnTo>
                    <a:pt x="4789" y="1786"/>
                  </a:lnTo>
                  <a:lnTo>
                    <a:pt x="4664" y="1870"/>
                  </a:lnTo>
                  <a:lnTo>
                    <a:pt x="4526" y="1948"/>
                  </a:lnTo>
                  <a:lnTo>
                    <a:pt x="4377" y="2026"/>
                  </a:lnTo>
                  <a:lnTo>
                    <a:pt x="4215" y="2104"/>
                  </a:lnTo>
                  <a:lnTo>
                    <a:pt x="4048" y="2182"/>
                  </a:lnTo>
                  <a:lnTo>
                    <a:pt x="3875" y="2260"/>
                  </a:lnTo>
                  <a:lnTo>
                    <a:pt x="3689" y="2338"/>
                  </a:lnTo>
                  <a:lnTo>
                    <a:pt x="3498" y="2416"/>
                  </a:lnTo>
                  <a:lnTo>
                    <a:pt x="3295" y="2488"/>
                  </a:lnTo>
                  <a:lnTo>
                    <a:pt x="3085" y="2566"/>
                  </a:lnTo>
                  <a:lnTo>
                    <a:pt x="2864" y="2644"/>
                  </a:lnTo>
                  <a:lnTo>
                    <a:pt x="2643" y="2715"/>
                  </a:lnTo>
                  <a:lnTo>
                    <a:pt x="2410" y="2793"/>
                  </a:lnTo>
                  <a:lnTo>
                    <a:pt x="2164" y="2865"/>
                  </a:lnTo>
                  <a:lnTo>
                    <a:pt x="1919" y="2937"/>
                  </a:lnTo>
                  <a:lnTo>
                    <a:pt x="1662" y="3009"/>
                  </a:lnTo>
                  <a:lnTo>
                    <a:pt x="1399" y="3075"/>
                  </a:lnTo>
                  <a:lnTo>
                    <a:pt x="1136" y="3147"/>
                  </a:lnTo>
                  <a:lnTo>
                    <a:pt x="861" y="3213"/>
                  </a:lnTo>
                  <a:lnTo>
                    <a:pt x="580" y="3279"/>
                  </a:lnTo>
                  <a:lnTo>
                    <a:pt x="0" y="3411"/>
                  </a:lnTo>
                  <a:lnTo>
                    <a:pt x="0" y="3447"/>
                  </a:lnTo>
                  <a:lnTo>
                    <a:pt x="586" y="3315"/>
                  </a:lnTo>
                  <a:lnTo>
                    <a:pt x="867" y="3249"/>
                  </a:lnTo>
                  <a:lnTo>
                    <a:pt x="1148" y="3177"/>
                  </a:lnTo>
                  <a:lnTo>
                    <a:pt x="1417" y="3105"/>
                  </a:lnTo>
                  <a:lnTo>
                    <a:pt x="1680" y="3039"/>
                  </a:lnTo>
                  <a:lnTo>
                    <a:pt x="1937" y="2961"/>
                  </a:lnTo>
                  <a:lnTo>
                    <a:pt x="2188" y="2889"/>
                  </a:lnTo>
                  <a:lnTo>
                    <a:pt x="2434" y="2817"/>
                  </a:lnTo>
                  <a:lnTo>
                    <a:pt x="2673" y="2739"/>
                  </a:lnTo>
                  <a:lnTo>
                    <a:pt x="2900" y="2668"/>
                  </a:lnTo>
                  <a:lnTo>
                    <a:pt x="3121" y="2590"/>
                  </a:lnTo>
                  <a:lnTo>
                    <a:pt x="3330" y="2512"/>
                  </a:lnTo>
                  <a:lnTo>
                    <a:pt x="3534" y="2434"/>
                  </a:lnTo>
                  <a:lnTo>
                    <a:pt x="3731" y="2356"/>
                  </a:lnTo>
                  <a:lnTo>
                    <a:pt x="3916" y="2278"/>
                  </a:lnTo>
                  <a:lnTo>
                    <a:pt x="4096" y="2200"/>
                  </a:lnTo>
                  <a:lnTo>
                    <a:pt x="4263" y="2116"/>
                  </a:lnTo>
                  <a:lnTo>
                    <a:pt x="4425" y="2038"/>
                  </a:lnTo>
                  <a:lnTo>
                    <a:pt x="4574" y="1960"/>
                  </a:lnTo>
                  <a:lnTo>
                    <a:pt x="4718" y="1876"/>
                  </a:lnTo>
                  <a:lnTo>
                    <a:pt x="4849" y="1798"/>
                  </a:lnTo>
                  <a:lnTo>
                    <a:pt x="4969" y="1720"/>
                  </a:lnTo>
                  <a:lnTo>
                    <a:pt x="5076" y="1636"/>
                  </a:lnTo>
                  <a:lnTo>
                    <a:pt x="5178" y="1559"/>
                  </a:lnTo>
                  <a:lnTo>
                    <a:pt x="5262" y="1481"/>
                  </a:lnTo>
                  <a:lnTo>
                    <a:pt x="5339" y="1397"/>
                  </a:lnTo>
                  <a:lnTo>
                    <a:pt x="5405" y="1319"/>
                  </a:lnTo>
                  <a:lnTo>
                    <a:pt x="5459" y="1241"/>
                  </a:lnTo>
                  <a:lnTo>
                    <a:pt x="5507" y="1163"/>
                  </a:lnTo>
                  <a:lnTo>
                    <a:pt x="5537" y="1085"/>
                  </a:lnTo>
                  <a:lnTo>
                    <a:pt x="5555" y="1007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en-US">
                <a:solidFill>
                  <a:srgbClr val="FFFFFF"/>
                </a:solidFill>
                <a:latin typeface="Arial" charset="0"/>
              </a:endParaRPr>
            </a:p>
          </p:txBody>
        </p:sp>
        <p:sp>
          <p:nvSpPr>
            <p:cNvPr id="8" name="Freeform 6"/>
            <p:cNvSpPr>
              <a:spLocks/>
            </p:cNvSpPr>
            <p:nvPr/>
          </p:nvSpPr>
          <p:spPr bwMode="hidden">
            <a:xfrm>
              <a:off x="4942" y="0"/>
              <a:ext cx="816" cy="276"/>
            </a:xfrm>
            <a:custGeom>
              <a:avLst/>
              <a:gdLst>
                <a:gd name="T0" fmla="*/ 813 w 813"/>
                <a:gd name="T1" fmla="*/ 222 h 276"/>
                <a:gd name="T2" fmla="*/ 670 w 813"/>
                <a:gd name="T3" fmla="*/ 162 h 276"/>
                <a:gd name="T4" fmla="*/ 514 w 813"/>
                <a:gd name="T5" fmla="*/ 108 h 276"/>
                <a:gd name="T6" fmla="*/ 347 w 813"/>
                <a:gd name="T7" fmla="*/ 54 h 276"/>
                <a:gd name="T8" fmla="*/ 167 w 813"/>
                <a:gd name="T9" fmla="*/ 0 h 276"/>
                <a:gd name="T10" fmla="*/ 0 w 813"/>
                <a:gd name="T11" fmla="*/ 0 h 276"/>
                <a:gd name="T12" fmla="*/ 227 w 813"/>
                <a:gd name="T13" fmla="*/ 60 h 276"/>
                <a:gd name="T14" fmla="*/ 442 w 813"/>
                <a:gd name="T15" fmla="*/ 132 h 276"/>
                <a:gd name="T16" fmla="*/ 634 w 813"/>
                <a:gd name="T17" fmla="*/ 204 h 276"/>
                <a:gd name="T18" fmla="*/ 813 w 813"/>
                <a:gd name="T19" fmla="*/ 276 h 276"/>
                <a:gd name="T20" fmla="*/ 813 w 813"/>
                <a:gd name="T21" fmla="*/ 222 h 276"/>
                <a:gd name="T22" fmla="*/ 813 w 813"/>
                <a:gd name="T23" fmla="*/ 222 h 2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813" h="276">
                  <a:moveTo>
                    <a:pt x="813" y="222"/>
                  </a:moveTo>
                  <a:lnTo>
                    <a:pt x="670" y="162"/>
                  </a:lnTo>
                  <a:lnTo>
                    <a:pt x="514" y="108"/>
                  </a:lnTo>
                  <a:lnTo>
                    <a:pt x="347" y="54"/>
                  </a:lnTo>
                  <a:lnTo>
                    <a:pt x="167" y="0"/>
                  </a:lnTo>
                  <a:lnTo>
                    <a:pt x="0" y="0"/>
                  </a:lnTo>
                  <a:lnTo>
                    <a:pt x="227" y="60"/>
                  </a:lnTo>
                  <a:lnTo>
                    <a:pt x="442" y="132"/>
                  </a:lnTo>
                  <a:lnTo>
                    <a:pt x="634" y="204"/>
                  </a:lnTo>
                  <a:lnTo>
                    <a:pt x="813" y="276"/>
                  </a:lnTo>
                  <a:lnTo>
                    <a:pt x="813" y="222"/>
                  </a:lnTo>
                  <a:lnTo>
                    <a:pt x="813" y="222"/>
                  </a:ln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5000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0" cmpd="sng">
                  <a:solidFill>
                    <a:srgbClr val="003399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kumimoji="1" lang="en-US">
                <a:solidFill>
                  <a:srgbClr val="FFFFFF"/>
                </a:solidFill>
              </a:endParaRPr>
            </a:p>
          </p:txBody>
        </p:sp>
        <p:sp>
          <p:nvSpPr>
            <p:cNvPr id="9" name="Freeform 7"/>
            <p:cNvSpPr>
              <a:spLocks/>
            </p:cNvSpPr>
            <p:nvPr/>
          </p:nvSpPr>
          <p:spPr bwMode="hidden">
            <a:xfrm>
              <a:off x="0" y="1984"/>
              <a:ext cx="5758" cy="2098"/>
            </a:xfrm>
            <a:custGeom>
              <a:avLst/>
              <a:gdLst>
                <a:gd name="T0" fmla="*/ 5758 w 5740"/>
                <a:gd name="T1" fmla="*/ 0 h 2098"/>
                <a:gd name="T2" fmla="*/ 5656 w 5740"/>
                <a:gd name="T3" fmla="*/ 72 h 2098"/>
                <a:gd name="T4" fmla="*/ 5554 w 5740"/>
                <a:gd name="T5" fmla="*/ 138 h 2098"/>
                <a:gd name="T6" fmla="*/ 5440 w 5740"/>
                <a:gd name="T7" fmla="*/ 210 h 2098"/>
                <a:gd name="T8" fmla="*/ 5321 w 5740"/>
                <a:gd name="T9" fmla="*/ 276 h 2098"/>
                <a:gd name="T10" fmla="*/ 5068 w 5740"/>
                <a:gd name="T11" fmla="*/ 414 h 2098"/>
                <a:gd name="T12" fmla="*/ 4792 w 5740"/>
                <a:gd name="T13" fmla="*/ 552 h 2098"/>
                <a:gd name="T14" fmla="*/ 4492 w 5740"/>
                <a:gd name="T15" fmla="*/ 690 h 2098"/>
                <a:gd name="T16" fmla="*/ 4175 w 5740"/>
                <a:gd name="T17" fmla="*/ 827 h 2098"/>
                <a:gd name="T18" fmla="*/ 3839 w 5740"/>
                <a:gd name="T19" fmla="*/ 959 h 2098"/>
                <a:gd name="T20" fmla="*/ 3479 w 5740"/>
                <a:gd name="T21" fmla="*/ 1091 h 2098"/>
                <a:gd name="T22" fmla="*/ 3101 w 5740"/>
                <a:gd name="T23" fmla="*/ 1223 h 2098"/>
                <a:gd name="T24" fmla="*/ 2705 w 5740"/>
                <a:gd name="T25" fmla="*/ 1355 h 2098"/>
                <a:gd name="T26" fmla="*/ 2291 w 5740"/>
                <a:gd name="T27" fmla="*/ 1481 h 2098"/>
                <a:gd name="T28" fmla="*/ 1866 w 5740"/>
                <a:gd name="T29" fmla="*/ 1601 h 2098"/>
                <a:gd name="T30" fmla="*/ 1421 w 5740"/>
                <a:gd name="T31" fmla="*/ 1721 h 2098"/>
                <a:gd name="T32" fmla="*/ 960 w 5740"/>
                <a:gd name="T33" fmla="*/ 1834 h 2098"/>
                <a:gd name="T34" fmla="*/ 486 w 5740"/>
                <a:gd name="T35" fmla="*/ 1948 h 2098"/>
                <a:gd name="T36" fmla="*/ 0 w 5740"/>
                <a:gd name="T37" fmla="*/ 2056 h 2098"/>
                <a:gd name="T38" fmla="*/ 0 w 5740"/>
                <a:gd name="T39" fmla="*/ 2098 h 2098"/>
                <a:gd name="T40" fmla="*/ 479 w 5740"/>
                <a:gd name="T41" fmla="*/ 1990 h 2098"/>
                <a:gd name="T42" fmla="*/ 954 w 5740"/>
                <a:gd name="T43" fmla="*/ 1882 h 2098"/>
                <a:gd name="T44" fmla="*/ 1409 w 5740"/>
                <a:gd name="T45" fmla="*/ 1763 h 2098"/>
                <a:gd name="T46" fmla="*/ 1848 w 5740"/>
                <a:gd name="T47" fmla="*/ 1649 h 2098"/>
                <a:gd name="T48" fmla="*/ 2273 w 5740"/>
                <a:gd name="T49" fmla="*/ 1523 h 2098"/>
                <a:gd name="T50" fmla="*/ 2687 w 5740"/>
                <a:gd name="T51" fmla="*/ 1397 h 2098"/>
                <a:gd name="T52" fmla="*/ 3077 w 5740"/>
                <a:gd name="T53" fmla="*/ 1271 h 2098"/>
                <a:gd name="T54" fmla="*/ 3455 w 5740"/>
                <a:gd name="T55" fmla="*/ 1139 h 2098"/>
                <a:gd name="T56" fmla="*/ 3815 w 5740"/>
                <a:gd name="T57" fmla="*/ 1007 h 2098"/>
                <a:gd name="T58" fmla="*/ 4151 w 5740"/>
                <a:gd name="T59" fmla="*/ 875 h 2098"/>
                <a:gd name="T60" fmla="*/ 4474 w 5740"/>
                <a:gd name="T61" fmla="*/ 737 h 2098"/>
                <a:gd name="T62" fmla="*/ 4774 w 5740"/>
                <a:gd name="T63" fmla="*/ 600 h 2098"/>
                <a:gd name="T64" fmla="*/ 5056 w 5740"/>
                <a:gd name="T65" fmla="*/ 462 h 2098"/>
                <a:gd name="T66" fmla="*/ 5309 w 5740"/>
                <a:gd name="T67" fmla="*/ 324 h 2098"/>
                <a:gd name="T68" fmla="*/ 5548 w 5740"/>
                <a:gd name="T69" fmla="*/ 186 h 2098"/>
                <a:gd name="T70" fmla="*/ 5758 w 5740"/>
                <a:gd name="T71" fmla="*/ 48 h 2098"/>
                <a:gd name="T72" fmla="*/ 5758 w 5740"/>
                <a:gd name="T73" fmla="*/ 0 h 2098"/>
                <a:gd name="T74" fmla="*/ 5758 w 5740"/>
                <a:gd name="T75" fmla="*/ 0 h 2098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</a:gdLst>
              <a:ahLst/>
              <a:cxnLst>
                <a:cxn ang="T76">
                  <a:pos x="T0" y="T1"/>
                </a:cxn>
                <a:cxn ang="T77">
                  <a:pos x="T2" y="T3"/>
                </a:cxn>
                <a:cxn ang="T78">
                  <a:pos x="T4" y="T5"/>
                </a:cxn>
                <a:cxn ang="T79">
                  <a:pos x="T6" y="T7"/>
                </a:cxn>
                <a:cxn ang="T80">
                  <a:pos x="T8" y="T9"/>
                </a:cxn>
                <a:cxn ang="T81">
                  <a:pos x="T10" y="T11"/>
                </a:cxn>
                <a:cxn ang="T82">
                  <a:pos x="T12" y="T13"/>
                </a:cxn>
                <a:cxn ang="T83">
                  <a:pos x="T14" y="T15"/>
                </a:cxn>
                <a:cxn ang="T84">
                  <a:pos x="T16" y="T17"/>
                </a:cxn>
                <a:cxn ang="T85">
                  <a:pos x="T18" y="T19"/>
                </a:cxn>
                <a:cxn ang="T86">
                  <a:pos x="T20" y="T21"/>
                </a:cxn>
                <a:cxn ang="T87">
                  <a:pos x="T22" y="T23"/>
                </a:cxn>
                <a:cxn ang="T88">
                  <a:pos x="T24" y="T25"/>
                </a:cxn>
                <a:cxn ang="T89">
                  <a:pos x="T26" y="T27"/>
                </a:cxn>
                <a:cxn ang="T90">
                  <a:pos x="T28" y="T29"/>
                </a:cxn>
                <a:cxn ang="T91">
                  <a:pos x="T30" y="T31"/>
                </a:cxn>
                <a:cxn ang="T92">
                  <a:pos x="T32" y="T33"/>
                </a:cxn>
                <a:cxn ang="T93">
                  <a:pos x="T34" y="T35"/>
                </a:cxn>
                <a:cxn ang="T94">
                  <a:pos x="T36" y="T37"/>
                </a:cxn>
                <a:cxn ang="T95">
                  <a:pos x="T38" y="T39"/>
                </a:cxn>
                <a:cxn ang="T96">
                  <a:pos x="T40" y="T41"/>
                </a:cxn>
                <a:cxn ang="T97">
                  <a:pos x="T42" y="T43"/>
                </a:cxn>
                <a:cxn ang="T98">
                  <a:pos x="T44" y="T45"/>
                </a:cxn>
                <a:cxn ang="T99">
                  <a:pos x="T46" y="T47"/>
                </a:cxn>
                <a:cxn ang="T100">
                  <a:pos x="T48" y="T49"/>
                </a:cxn>
                <a:cxn ang="T101">
                  <a:pos x="T50" y="T51"/>
                </a:cxn>
                <a:cxn ang="T102">
                  <a:pos x="T52" y="T53"/>
                </a:cxn>
                <a:cxn ang="T103">
                  <a:pos x="T54" y="T55"/>
                </a:cxn>
                <a:cxn ang="T104">
                  <a:pos x="T56" y="T57"/>
                </a:cxn>
                <a:cxn ang="T105">
                  <a:pos x="T58" y="T59"/>
                </a:cxn>
                <a:cxn ang="T106">
                  <a:pos x="T60" y="T61"/>
                </a:cxn>
                <a:cxn ang="T107">
                  <a:pos x="T62" y="T63"/>
                </a:cxn>
                <a:cxn ang="T108">
                  <a:pos x="T64" y="T65"/>
                </a:cxn>
                <a:cxn ang="T109">
                  <a:pos x="T66" y="T67"/>
                </a:cxn>
                <a:cxn ang="T110">
                  <a:pos x="T68" y="T69"/>
                </a:cxn>
                <a:cxn ang="T111">
                  <a:pos x="T70" y="T71"/>
                </a:cxn>
                <a:cxn ang="T112">
                  <a:pos x="T72" y="T73"/>
                </a:cxn>
                <a:cxn ang="T113">
                  <a:pos x="T74" y="T75"/>
                </a:cxn>
              </a:cxnLst>
              <a:rect l="0" t="0" r="r" b="b"/>
              <a:pathLst>
                <a:path w="5740" h="2098">
                  <a:moveTo>
                    <a:pt x="5740" y="0"/>
                  </a:moveTo>
                  <a:lnTo>
                    <a:pt x="5638" y="72"/>
                  </a:lnTo>
                  <a:lnTo>
                    <a:pt x="5537" y="138"/>
                  </a:lnTo>
                  <a:lnTo>
                    <a:pt x="5423" y="210"/>
                  </a:lnTo>
                  <a:lnTo>
                    <a:pt x="5304" y="276"/>
                  </a:lnTo>
                  <a:lnTo>
                    <a:pt x="5052" y="414"/>
                  </a:lnTo>
                  <a:lnTo>
                    <a:pt x="4777" y="552"/>
                  </a:lnTo>
                  <a:lnTo>
                    <a:pt x="4478" y="690"/>
                  </a:lnTo>
                  <a:lnTo>
                    <a:pt x="4162" y="827"/>
                  </a:lnTo>
                  <a:lnTo>
                    <a:pt x="3827" y="959"/>
                  </a:lnTo>
                  <a:lnTo>
                    <a:pt x="3468" y="1091"/>
                  </a:lnTo>
                  <a:lnTo>
                    <a:pt x="3091" y="1223"/>
                  </a:lnTo>
                  <a:lnTo>
                    <a:pt x="2697" y="1355"/>
                  </a:lnTo>
                  <a:lnTo>
                    <a:pt x="2284" y="1481"/>
                  </a:lnTo>
                  <a:lnTo>
                    <a:pt x="1860" y="1601"/>
                  </a:lnTo>
                  <a:lnTo>
                    <a:pt x="1417" y="1721"/>
                  </a:lnTo>
                  <a:lnTo>
                    <a:pt x="957" y="1834"/>
                  </a:lnTo>
                  <a:lnTo>
                    <a:pt x="484" y="1948"/>
                  </a:lnTo>
                  <a:lnTo>
                    <a:pt x="0" y="2056"/>
                  </a:lnTo>
                  <a:lnTo>
                    <a:pt x="0" y="2098"/>
                  </a:lnTo>
                  <a:lnTo>
                    <a:pt x="478" y="1990"/>
                  </a:lnTo>
                  <a:lnTo>
                    <a:pt x="951" y="1882"/>
                  </a:lnTo>
                  <a:lnTo>
                    <a:pt x="1405" y="1763"/>
                  </a:lnTo>
                  <a:lnTo>
                    <a:pt x="1842" y="1649"/>
                  </a:lnTo>
                  <a:lnTo>
                    <a:pt x="2266" y="1523"/>
                  </a:lnTo>
                  <a:lnTo>
                    <a:pt x="2679" y="1397"/>
                  </a:lnTo>
                  <a:lnTo>
                    <a:pt x="3067" y="1271"/>
                  </a:lnTo>
                  <a:lnTo>
                    <a:pt x="3444" y="1139"/>
                  </a:lnTo>
                  <a:lnTo>
                    <a:pt x="3803" y="1007"/>
                  </a:lnTo>
                  <a:lnTo>
                    <a:pt x="4138" y="875"/>
                  </a:lnTo>
                  <a:lnTo>
                    <a:pt x="4460" y="737"/>
                  </a:lnTo>
                  <a:lnTo>
                    <a:pt x="4759" y="600"/>
                  </a:lnTo>
                  <a:lnTo>
                    <a:pt x="5040" y="462"/>
                  </a:lnTo>
                  <a:lnTo>
                    <a:pt x="5292" y="324"/>
                  </a:lnTo>
                  <a:lnTo>
                    <a:pt x="5531" y="186"/>
                  </a:lnTo>
                  <a:lnTo>
                    <a:pt x="5740" y="48"/>
                  </a:lnTo>
                  <a:lnTo>
                    <a:pt x="574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en-US">
                <a:solidFill>
                  <a:srgbClr val="FFFFFF"/>
                </a:solidFill>
                <a:latin typeface="Arial" charset="0"/>
              </a:endParaRPr>
            </a:p>
          </p:txBody>
        </p:sp>
        <p:sp>
          <p:nvSpPr>
            <p:cNvPr id="10" name="Freeform 8"/>
            <p:cNvSpPr>
              <a:spLocks/>
            </p:cNvSpPr>
            <p:nvPr/>
          </p:nvSpPr>
          <p:spPr bwMode="hidden">
            <a:xfrm>
              <a:off x="0" y="102"/>
              <a:ext cx="1961" cy="1265"/>
            </a:xfrm>
            <a:custGeom>
              <a:avLst/>
              <a:gdLst>
                <a:gd name="T0" fmla="*/ 1961 w 1955"/>
                <a:gd name="T1" fmla="*/ 485 h 1265"/>
                <a:gd name="T2" fmla="*/ 1907 w 1955"/>
                <a:gd name="T3" fmla="*/ 390 h 1265"/>
                <a:gd name="T4" fmla="*/ 1775 w 1955"/>
                <a:gd name="T5" fmla="*/ 306 h 1265"/>
                <a:gd name="T6" fmla="*/ 1584 w 1955"/>
                <a:gd name="T7" fmla="*/ 228 h 1265"/>
                <a:gd name="T8" fmla="*/ 1331 w 1955"/>
                <a:gd name="T9" fmla="*/ 162 h 1265"/>
                <a:gd name="T10" fmla="*/ 1013 w 1955"/>
                <a:gd name="T11" fmla="*/ 102 h 1265"/>
                <a:gd name="T12" fmla="*/ 648 w 1955"/>
                <a:gd name="T13" fmla="*/ 54 h 1265"/>
                <a:gd name="T14" fmla="*/ 228 w 1955"/>
                <a:gd name="T15" fmla="*/ 18 h 1265"/>
                <a:gd name="T16" fmla="*/ 0 w 1955"/>
                <a:gd name="T17" fmla="*/ 12 h 1265"/>
                <a:gd name="T18" fmla="*/ 432 w 1955"/>
                <a:gd name="T19" fmla="*/ 48 h 1265"/>
                <a:gd name="T20" fmla="*/ 815 w 1955"/>
                <a:gd name="T21" fmla="*/ 90 h 1265"/>
                <a:gd name="T22" fmla="*/ 1152 w 1955"/>
                <a:gd name="T23" fmla="*/ 144 h 1265"/>
                <a:gd name="T24" fmla="*/ 1427 w 1955"/>
                <a:gd name="T25" fmla="*/ 204 h 1265"/>
                <a:gd name="T26" fmla="*/ 1643 w 1955"/>
                <a:gd name="T27" fmla="*/ 276 h 1265"/>
                <a:gd name="T28" fmla="*/ 1800 w 1955"/>
                <a:gd name="T29" fmla="*/ 360 h 1265"/>
                <a:gd name="T30" fmla="*/ 1889 w 1955"/>
                <a:gd name="T31" fmla="*/ 443 h 1265"/>
                <a:gd name="T32" fmla="*/ 1907 w 1955"/>
                <a:gd name="T33" fmla="*/ 539 h 1265"/>
                <a:gd name="T34" fmla="*/ 1860 w 1955"/>
                <a:gd name="T35" fmla="*/ 629 h 1265"/>
                <a:gd name="T36" fmla="*/ 1751 w 1955"/>
                <a:gd name="T37" fmla="*/ 719 h 1265"/>
                <a:gd name="T38" fmla="*/ 1584 w 1955"/>
                <a:gd name="T39" fmla="*/ 809 h 1265"/>
                <a:gd name="T40" fmla="*/ 1361 w 1955"/>
                <a:gd name="T41" fmla="*/ 899 h 1265"/>
                <a:gd name="T42" fmla="*/ 1091 w 1955"/>
                <a:gd name="T43" fmla="*/ 989 h 1265"/>
                <a:gd name="T44" fmla="*/ 767 w 1955"/>
                <a:gd name="T45" fmla="*/ 1073 h 1265"/>
                <a:gd name="T46" fmla="*/ 408 w 1955"/>
                <a:gd name="T47" fmla="*/ 1157 h 1265"/>
                <a:gd name="T48" fmla="*/ 0 w 1955"/>
                <a:gd name="T49" fmla="*/ 1241 h 1265"/>
                <a:gd name="T50" fmla="*/ 216 w 1955"/>
                <a:gd name="T51" fmla="*/ 1223 h 1265"/>
                <a:gd name="T52" fmla="*/ 612 w 1955"/>
                <a:gd name="T53" fmla="*/ 1139 h 1265"/>
                <a:gd name="T54" fmla="*/ 960 w 1955"/>
                <a:gd name="T55" fmla="*/ 1049 h 1265"/>
                <a:gd name="T56" fmla="*/ 1266 w 1955"/>
                <a:gd name="T57" fmla="*/ 959 h 1265"/>
                <a:gd name="T58" fmla="*/ 1518 w 1955"/>
                <a:gd name="T59" fmla="*/ 863 h 1265"/>
                <a:gd name="T60" fmla="*/ 1721 w 1955"/>
                <a:gd name="T61" fmla="*/ 767 h 1265"/>
                <a:gd name="T62" fmla="*/ 1866 w 1955"/>
                <a:gd name="T63" fmla="*/ 677 h 1265"/>
                <a:gd name="T64" fmla="*/ 1943 w 1955"/>
                <a:gd name="T65" fmla="*/ 581 h 1265"/>
                <a:gd name="T66" fmla="*/ 1961 w 1955"/>
                <a:gd name="T67" fmla="*/ 533 h 1265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0" t="0" r="r" b="b"/>
              <a:pathLst>
                <a:path w="1955" h="1265">
                  <a:moveTo>
                    <a:pt x="1955" y="533"/>
                  </a:moveTo>
                  <a:lnTo>
                    <a:pt x="1955" y="485"/>
                  </a:lnTo>
                  <a:lnTo>
                    <a:pt x="1937" y="438"/>
                  </a:lnTo>
                  <a:lnTo>
                    <a:pt x="1901" y="390"/>
                  </a:lnTo>
                  <a:lnTo>
                    <a:pt x="1842" y="348"/>
                  </a:lnTo>
                  <a:lnTo>
                    <a:pt x="1770" y="306"/>
                  </a:lnTo>
                  <a:lnTo>
                    <a:pt x="1686" y="270"/>
                  </a:lnTo>
                  <a:lnTo>
                    <a:pt x="1579" y="228"/>
                  </a:lnTo>
                  <a:lnTo>
                    <a:pt x="1459" y="198"/>
                  </a:lnTo>
                  <a:lnTo>
                    <a:pt x="1327" y="162"/>
                  </a:lnTo>
                  <a:lnTo>
                    <a:pt x="1178" y="132"/>
                  </a:lnTo>
                  <a:lnTo>
                    <a:pt x="1010" y="102"/>
                  </a:lnTo>
                  <a:lnTo>
                    <a:pt x="837" y="78"/>
                  </a:lnTo>
                  <a:lnTo>
                    <a:pt x="646" y="54"/>
                  </a:lnTo>
                  <a:lnTo>
                    <a:pt x="442" y="36"/>
                  </a:lnTo>
                  <a:lnTo>
                    <a:pt x="227" y="18"/>
                  </a:lnTo>
                  <a:lnTo>
                    <a:pt x="0" y="0"/>
                  </a:lnTo>
                  <a:lnTo>
                    <a:pt x="0" y="12"/>
                  </a:lnTo>
                  <a:lnTo>
                    <a:pt x="221" y="30"/>
                  </a:lnTo>
                  <a:lnTo>
                    <a:pt x="431" y="48"/>
                  </a:lnTo>
                  <a:lnTo>
                    <a:pt x="628" y="66"/>
                  </a:lnTo>
                  <a:lnTo>
                    <a:pt x="813" y="90"/>
                  </a:lnTo>
                  <a:lnTo>
                    <a:pt x="987" y="114"/>
                  </a:lnTo>
                  <a:lnTo>
                    <a:pt x="1148" y="144"/>
                  </a:lnTo>
                  <a:lnTo>
                    <a:pt x="1292" y="174"/>
                  </a:lnTo>
                  <a:lnTo>
                    <a:pt x="1423" y="204"/>
                  </a:lnTo>
                  <a:lnTo>
                    <a:pt x="1537" y="240"/>
                  </a:lnTo>
                  <a:lnTo>
                    <a:pt x="1638" y="276"/>
                  </a:lnTo>
                  <a:lnTo>
                    <a:pt x="1728" y="318"/>
                  </a:lnTo>
                  <a:lnTo>
                    <a:pt x="1794" y="360"/>
                  </a:lnTo>
                  <a:lnTo>
                    <a:pt x="1848" y="402"/>
                  </a:lnTo>
                  <a:lnTo>
                    <a:pt x="1883" y="443"/>
                  </a:lnTo>
                  <a:lnTo>
                    <a:pt x="1901" y="491"/>
                  </a:lnTo>
                  <a:lnTo>
                    <a:pt x="1901" y="539"/>
                  </a:lnTo>
                  <a:lnTo>
                    <a:pt x="1883" y="587"/>
                  </a:lnTo>
                  <a:lnTo>
                    <a:pt x="1854" y="629"/>
                  </a:lnTo>
                  <a:lnTo>
                    <a:pt x="1806" y="677"/>
                  </a:lnTo>
                  <a:lnTo>
                    <a:pt x="1746" y="719"/>
                  </a:lnTo>
                  <a:lnTo>
                    <a:pt x="1668" y="767"/>
                  </a:lnTo>
                  <a:lnTo>
                    <a:pt x="1579" y="809"/>
                  </a:lnTo>
                  <a:lnTo>
                    <a:pt x="1471" y="857"/>
                  </a:lnTo>
                  <a:lnTo>
                    <a:pt x="1357" y="899"/>
                  </a:lnTo>
                  <a:lnTo>
                    <a:pt x="1226" y="941"/>
                  </a:lnTo>
                  <a:lnTo>
                    <a:pt x="1088" y="989"/>
                  </a:lnTo>
                  <a:lnTo>
                    <a:pt x="933" y="1031"/>
                  </a:lnTo>
                  <a:lnTo>
                    <a:pt x="765" y="1073"/>
                  </a:lnTo>
                  <a:lnTo>
                    <a:pt x="592" y="1115"/>
                  </a:lnTo>
                  <a:lnTo>
                    <a:pt x="407" y="1157"/>
                  </a:lnTo>
                  <a:lnTo>
                    <a:pt x="209" y="1199"/>
                  </a:lnTo>
                  <a:lnTo>
                    <a:pt x="0" y="1241"/>
                  </a:lnTo>
                  <a:lnTo>
                    <a:pt x="0" y="1265"/>
                  </a:lnTo>
                  <a:lnTo>
                    <a:pt x="215" y="1223"/>
                  </a:lnTo>
                  <a:lnTo>
                    <a:pt x="413" y="1181"/>
                  </a:lnTo>
                  <a:lnTo>
                    <a:pt x="610" y="1139"/>
                  </a:lnTo>
                  <a:lnTo>
                    <a:pt x="789" y="1091"/>
                  </a:lnTo>
                  <a:lnTo>
                    <a:pt x="957" y="1049"/>
                  </a:lnTo>
                  <a:lnTo>
                    <a:pt x="1118" y="1001"/>
                  </a:lnTo>
                  <a:lnTo>
                    <a:pt x="1262" y="959"/>
                  </a:lnTo>
                  <a:lnTo>
                    <a:pt x="1393" y="911"/>
                  </a:lnTo>
                  <a:lnTo>
                    <a:pt x="1513" y="863"/>
                  </a:lnTo>
                  <a:lnTo>
                    <a:pt x="1620" y="815"/>
                  </a:lnTo>
                  <a:lnTo>
                    <a:pt x="1716" y="767"/>
                  </a:lnTo>
                  <a:lnTo>
                    <a:pt x="1794" y="725"/>
                  </a:lnTo>
                  <a:lnTo>
                    <a:pt x="1860" y="677"/>
                  </a:lnTo>
                  <a:lnTo>
                    <a:pt x="1907" y="629"/>
                  </a:lnTo>
                  <a:lnTo>
                    <a:pt x="1937" y="581"/>
                  </a:lnTo>
                  <a:lnTo>
                    <a:pt x="1955" y="533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en-US">
                <a:solidFill>
                  <a:srgbClr val="FFFFFF"/>
                </a:solidFill>
                <a:latin typeface="Arial" charset="0"/>
              </a:endParaRPr>
            </a:p>
          </p:txBody>
        </p:sp>
        <p:sp>
          <p:nvSpPr>
            <p:cNvPr id="11" name="Freeform 9"/>
            <p:cNvSpPr>
              <a:spLocks/>
            </p:cNvSpPr>
            <p:nvPr/>
          </p:nvSpPr>
          <p:spPr bwMode="hidden">
            <a:xfrm>
              <a:off x="0" y="0"/>
              <a:ext cx="4709" cy="2901"/>
            </a:xfrm>
            <a:custGeom>
              <a:avLst/>
              <a:gdLst>
                <a:gd name="T0" fmla="*/ 4709 w 4694"/>
                <a:gd name="T1" fmla="*/ 797 h 2901"/>
                <a:gd name="T2" fmla="*/ 4679 w 4694"/>
                <a:gd name="T3" fmla="*/ 665 h 2901"/>
                <a:gd name="T4" fmla="*/ 4601 w 4694"/>
                <a:gd name="T5" fmla="*/ 540 h 2901"/>
                <a:gd name="T6" fmla="*/ 4480 w 4694"/>
                <a:gd name="T7" fmla="*/ 426 h 2901"/>
                <a:gd name="T8" fmla="*/ 4313 w 4694"/>
                <a:gd name="T9" fmla="*/ 312 h 2901"/>
                <a:gd name="T10" fmla="*/ 4097 w 4694"/>
                <a:gd name="T11" fmla="*/ 216 h 2901"/>
                <a:gd name="T12" fmla="*/ 3845 w 4694"/>
                <a:gd name="T13" fmla="*/ 120 h 2901"/>
                <a:gd name="T14" fmla="*/ 3551 w 4694"/>
                <a:gd name="T15" fmla="*/ 36 h 2901"/>
                <a:gd name="T16" fmla="*/ 3215 w 4694"/>
                <a:gd name="T17" fmla="*/ 0 h 2901"/>
                <a:gd name="T18" fmla="*/ 3551 w 4694"/>
                <a:gd name="T19" fmla="*/ 78 h 2901"/>
                <a:gd name="T20" fmla="*/ 3845 w 4694"/>
                <a:gd name="T21" fmla="*/ 162 h 2901"/>
                <a:gd name="T22" fmla="*/ 4097 w 4694"/>
                <a:gd name="T23" fmla="*/ 258 h 2901"/>
                <a:gd name="T24" fmla="*/ 4301 w 4694"/>
                <a:gd name="T25" fmla="*/ 366 h 2901"/>
                <a:gd name="T26" fmla="*/ 4457 w 4694"/>
                <a:gd name="T27" fmla="*/ 480 h 2901"/>
                <a:gd name="T28" fmla="*/ 4565 w 4694"/>
                <a:gd name="T29" fmla="*/ 605 h 2901"/>
                <a:gd name="T30" fmla="*/ 4625 w 4694"/>
                <a:gd name="T31" fmla="*/ 737 h 2901"/>
                <a:gd name="T32" fmla="*/ 4625 w 4694"/>
                <a:gd name="T33" fmla="*/ 875 h 2901"/>
                <a:gd name="T34" fmla="*/ 4583 w 4694"/>
                <a:gd name="T35" fmla="*/ 1001 h 2901"/>
                <a:gd name="T36" fmla="*/ 4504 w 4694"/>
                <a:gd name="T37" fmla="*/ 1127 h 2901"/>
                <a:gd name="T38" fmla="*/ 4385 w 4694"/>
                <a:gd name="T39" fmla="*/ 1259 h 2901"/>
                <a:gd name="T40" fmla="*/ 4228 w 4694"/>
                <a:gd name="T41" fmla="*/ 1385 h 2901"/>
                <a:gd name="T42" fmla="*/ 4037 w 4694"/>
                <a:gd name="T43" fmla="*/ 1517 h 2901"/>
                <a:gd name="T44" fmla="*/ 3815 w 4694"/>
                <a:gd name="T45" fmla="*/ 1648 h 2901"/>
                <a:gd name="T46" fmla="*/ 3557 w 4694"/>
                <a:gd name="T47" fmla="*/ 1774 h 2901"/>
                <a:gd name="T48" fmla="*/ 3269 w 4694"/>
                <a:gd name="T49" fmla="*/ 1906 h 2901"/>
                <a:gd name="T50" fmla="*/ 2951 w 4694"/>
                <a:gd name="T51" fmla="*/ 2032 h 2901"/>
                <a:gd name="T52" fmla="*/ 2603 w 4694"/>
                <a:gd name="T53" fmla="*/ 2164 h 2901"/>
                <a:gd name="T54" fmla="*/ 2231 w 4694"/>
                <a:gd name="T55" fmla="*/ 2284 h 2901"/>
                <a:gd name="T56" fmla="*/ 1830 w 4694"/>
                <a:gd name="T57" fmla="*/ 2410 h 2901"/>
                <a:gd name="T58" fmla="*/ 1403 w 4694"/>
                <a:gd name="T59" fmla="*/ 2530 h 2901"/>
                <a:gd name="T60" fmla="*/ 486 w 4694"/>
                <a:gd name="T61" fmla="*/ 2757 h 2901"/>
                <a:gd name="T62" fmla="*/ 0 w 4694"/>
                <a:gd name="T63" fmla="*/ 2901 h 2901"/>
                <a:gd name="T64" fmla="*/ 972 w 4694"/>
                <a:gd name="T65" fmla="*/ 2674 h 2901"/>
                <a:gd name="T66" fmla="*/ 1643 w 4694"/>
                <a:gd name="T67" fmla="*/ 2494 h 2901"/>
                <a:gd name="T68" fmla="*/ 2064 w 4694"/>
                <a:gd name="T69" fmla="*/ 2374 h 2901"/>
                <a:gd name="T70" fmla="*/ 2459 w 4694"/>
                <a:gd name="T71" fmla="*/ 2248 h 2901"/>
                <a:gd name="T72" fmla="*/ 2825 w 4694"/>
                <a:gd name="T73" fmla="*/ 2116 h 2901"/>
                <a:gd name="T74" fmla="*/ 3161 w 4694"/>
                <a:gd name="T75" fmla="*/ 1984 h 2901"/>
                <a:gd name="T76" fmla="*/ 3473 w 4694"/>
                <a:gd name="T77" fmla="*/ 1858 h 2901"/>
                <a:gd name="T78" fmla="*/ 3749 w 4694"/>
                <a:gd name="T79" fmla="*/ 1720 h 2901"/>
                <a:gd name="T80" fmla="*/ 3995 w 4694"/>
                <a:gd name="T81" fmla="*/ 1589 h 2901"/>
                <a:gd name="T82" fmla="*/ 4204 w 4694"/>
                <a:gd name="T83" fmla="*/ 1457 h 2901"/>
                <a:gd name="T84" fmla="*/ 4385 w 4694"/>
                <a:gd name="T85" fmla="*/ 1325 h 2901"/>
                <a:gd name="T86" fmla="*/ 4522 w 4694"/>
                <a:gd name="T87" fmla="*/ 1193 h 2901"/>
                <a:gd name="T88" fmla="*/ 4625 w 4694"/>
                <a:gd name="T89" fmla="*/ 1061 h 2901"/>
                <a:gd name="T90" fmla="*/ 4685 w 4694"/>
                <a:gd name="T91" fmla="*/ 935 h 2901"/>
                <a:gd name="T92" fmla="*/ 4703 w 4694"/>
                <a:gd name="T93" fmla="*/ 869 h 2901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</a:gdLst>
              <a:ahLst/>
              <a:cxnLst>
                <a:cxn ang="T94">
                  <a:pos x="T0" y="T1"/>
                </a:cxn>
                <a:cxn ang="T95">
                  <a:pos x="T2" y="T3"/>
                </a:cxn>
                <a:cxn ang="T96">
                  <a:pos x="T4" y="T5"/>
                </a:cxn>
                <a:cxn ang="T97">
                  <a:pos x="T6" y="T7"/>
                </a:cxn>
                <a:cxn ang="T98">
                  <a:pos x="T8" y="T9"/>
                </a:cxn>
                <a:cxn ang="T99">
                  <a:pos x="T10" y="T11"/>
                </a:cxn>
                <a:cxn ang="T100">
                  <a:pos x="T12" y="T13"/>
                </a:cxn>
                <a:cxn ang="T101">
                  <a:pos x="T14" y="T15"/>
                </a:cxn>
                <a:cxn ang="T102">
                  <a:pos x="T16" y="T17"/>
                </a:cxn>
                <a:cxn ang="T103">
                  <a:pos x="T18" y="T19"/>
                </a:cxn>
                <a:cxn ang="T104">
                  <a:pos x="T20" y="T21"/>
                </a:cxn>
                <a:cxn ang="T105">
                  <a:pos x="T22" y="T23"/>
                </a:cxn>
                <a:cxn ang="T106">
                  <a:pos x="T24" y="T25"/>
                </a:cxn>
                <a:cxn ang="T107">
                  <a:pos x="T26" y="T27"/>
                </a:cxn>
                <a:cxn ang="T108">
                  <a:pos x="T28" y="T29"/>
                </a:cxn>
                <a:cxn ang="T109">
                  <a:pos x="T30" y="T31"/>
                </a:cxn>
                <a:cxn ang="T110">
                  <a:pos x="T32" y="T33"/>
                </a:cxn>
                <a:cxn ang="T111">
                  <a:pos x="T34" y="T35"/>
                </a:cxn>
                <a:cxn ang="T112">
                  <a:pos x="T36" y="T37"/>
                </a:cxn>
                <a:cxn ang="T113">
                  <a:pos x="T38" y="T39"/>
                </a:cxn>
                <a:cxn ang="T114">
                  <a:pos x="T40" y="T41"/>
                </a:cxn>
                <a:cxn ang="T115">
                  <a:pos x="T42" y="T43"/>
                </a:cxn>
                <a:cxn ang="T116">
                  <a:pos x="T44" y="T45"/>
                </a:cxn>
                <a:cxn ang="T117">
                  <a:pos x="T46" y="T47"/>
                </a:cxn>
                <a:cxn ang="T118">
                  <a:pos x="T48" y="T49"/>
                </a:cxn>
                <a:cxn ang="T119">
                  <a:pos x="T50" y="T51"/>
                </a:cxn>
                <a:cxn ang="T120">
                  <a:pos x="T52" y="T53"/>
                </a:cxn>
                <a:cxn ang="T121">
                  <a:pos x="T54" y="T55"/>
                </a:cxn>
                <a:cxn ang="T122">
                  <a:pos x="T56" y="T57"/>
                </a:cxn>
                <a:cxn ang="T123">
                  <a:pos x="T58" y="T59"/>
                </a:cxn>
                <a:cxn ang="T124">
                  <a:pos x="T60" y="T61"/>
                </a:cxn>
                <a:cxn ang="T125">
                  <a:pos x="T62" y="T63"/>
                </a:cxn>
                <a:cxn ang="T126">
                  <a:pos x="T64" y="T65"/>
                </a:cxn>
                <a:cxn ang="T127">
                  <a:pos x="T66" y="T67"/>
                </a:cxn>
                <a:cxn ang="T128">
                  <a:pos x="T68" y="T69"/>
                </a:cxn>
                <a:cxn ang="T129">
                  <a:pos x="T70" y="T71"/>
                </a:cxn>
                <a:cxn ang="T130">
                  <a:pos x="T72" y="T73"/>
                </a:cxn>
                <a:cxn ang="T131">
                  <a:pos x="T74" y="T75"/>
                </a:cxn>
                <a:cxn ang="T132">
                  <a:pos x="T76" y="T77"/>
                </a:cxn>
                <a:cxn ang="T133">
                  <a:pos x="T78" y="T79"/>
                </a:cxn>
                <a:cxn ang="T134">
                  <a:pos x="T80" y="T81"/>
                </a:cxn>
                <a:cxn ang="T135">
                  <a:pos x="T82" y="T83"/>
                </a:cxn>
                <a:cxn ang="T136">
                  <a:pos x="T84" y="T85"/>
                </a:cxn>
                <a:cxn ang="T137">
                  <a:pos x="T86" y="T87"/>
                </a:cxn>
                <a:cxn ang="T138">
                  <a:pos x="T88" y="T89"/>
                </a:cxn>
                <a:cxn ang="T139">
                  <a:pos x="T90" y="T91"/>
                </a:cxn>
                <a:cxn ang="T140">
                  <a:pos x="T92" y="T93"/>
                </a:cxn>
              </a:cxnLst>
              <a:rect l="0" t="0" r="r" b="b"/>
              <a:pathLst>
                <a:path w="4694" h="2901">
                  <a:moveTo>
                    <a:pt x="4688" y="869"/>
                  </a:moveTo>
                  <a:lnTo>
                    <a:pt x="4694" y="797"/>
                  </a:lnTo>
                  <a:lnTo>
                    <a:pt x="4688" y="731"/>
                  </a:lnTo>
                  <a:lnTo>
                    <a:pt x="4664" y="665"/>
                  </a:lnTo>
                  <a:lnTo>
                    <a:pt x="4634" y="599"/>
                  </a:lnTo>
                  <a:lnTo>
                    <a:pt x="4586" y="540"/>
                  </a:lnTo>
                  <a:lnTo>
                    <a:pt x="4532" y="480"/>
                  </a:lnTo>
                  <a:lnTo>
                    <a:pt x="4466" y="426"/>
                  </a:lnTo>
                  <a:lnTo>
                    <a:pt x="4389" y="366"/>
                  </a:lnTo>
                  <a:lnTo>
                    <a:pt x="4299" y="312"/>
                  </a:lnTo>
                  <a:lnTo>
                    <a:pt x="4197" y="264"/>
                  </a:lnTo>
                  <a:lnTo>
                    <a:pt x="4084" y="216"/>
                  </a:lnTo>
                  <a:lnTo>
                    <a:pt x="3964" y="168"/>
                  </a:lnTo>
                  <a:lnTo>
                    <a:pt x="3833" y="120"/>
                  </a:lnTo>
                  <a:lnTo>
                    <a:pt x="3689" y="78"/>
                  </a:lnTo>
                  <a:lnTo>
                    <a:pt x="3540" y="36"/>
                  </a:lnTo>
                  <a:lnTo>
                    <a:pt x="3378" y="0"/>
                  </a:lnTo>
                  <a:lnTo>
                    <a:pt x="3205" y="0"/>
                  </a:lnTo>
                  <a:lnTo>
                    <a:pt x="3378" y="36"/>
                  </a:lnTo>
                  <a:lnTo>
                    <a:pt x="3540" y="78"/>
                  </a:lnTo>
                  <a:lnTo>
                    <a:pt x="3689" y="120"/>
                  </a:lnTo>
                  <a:lnTo>
                    <a:pt x="3833" y="162"/>
                  </a:lnTo>
                  <a:lnTo>
                    <a:pt x="3964" y="210"/>
                  </a:lnTo>
                  <a:lnTo>
                    <a:pt x="4084" y="258"/>
                  </a:lnTo>
                  <a:lnTo>
                    <a:pt x="4191" y="312"/>
                  </a:lnTo>
                  <a:lnTo>
                    <a:pt x="4287" y="366"/>
                  </a:lnTo>
                  <a:lnTo>
                    <a:pt x="4371" y="420"/>
                  </a:lnTo>
                  <a:lnTo>
                    <a:pt x="4443" y="480"/>
                  </a:lnTo>
                  <a:lnTo>
                    <a:pt x="4502" y="540"/>
                  </a:lnTo>
                  <a:lnTo>
                    <a:pt x="4550" y="605"/>
                  </a:lnTo>
                  <a:lnTo>
                    <a:pt x="4586" y="671"/>
                  </a:lnTo>
                  <a:lnTo>
                    <a:pt x="4610" y="737"/>
                  </a:lnTo>
                  <a:lnTo>
                    <a:pt x="4616" y="803"/>
                  </a:lnTo>
                  <a:lnTo>
                    <a:pt x="4610" y="875"/>
                  </a:lnTo>
                  <a:lnTo>
                    <a:pt x="4592" y="935"/>
                  </a:lnTo>
                  <a:lnTo>
                    <a:pt x="4568" y="1001"/>
                  </a:lnTo>
                  <a:lnTo>
                    <a:pt x="4532" y="1067"/>
                  </a:lnTo>
                  <a:lnTo>
                    <a:pt x="4490" y="1127"/>
                  </a:lnTo>
                  <a:lnTo>
                    <a:pt x="4437" y="1193"/>
                  </a:lnTo>
                  <a:lnTo>
                    <a:pt x="4371" y="1259"/>
                  </a:lnTo>
                  <a:lnTo>
                    <a:pt x="4299" y="1325"/>
                  </a:lnTo>
                  <a:lnTo>
                    <a:pt x="4215" y="1385"/>
                  </a:lnTo>
                  <a:lnTo>
                    <a:pt x="4126" y="1451"/>
                  </a:lnTo>
                  <a:lnTo>
                    <a:pt x="4024" y="1517"/>
                  </a:lnTo>
                  <a:lnTo>
                    <a:pt x="3916" y="1583"/>
                  </a:lnTo>
                  <a:lnTo>
                    <a:pt x="3803" y="1648"/>
                  </a:lnTo>
                  <a:lnTo>
                    <a:pt x="3677" y="1714"/>
                  </a:lnTo>
                  <a:lnTo>
                    <a:pt x="3546" y="1774"/>
                  </a:lnTo>
                  <a:lnTo>
                    <a:pt x="3408" y="1840"/>
                  </a:lnTo>
                  <a:lnTo>
                    <a:pt x="3259" y="1906"/>
                  </a:lnTo>
                  <a:lnTo>
                    <a:pt x="3103" y="1972"/>
                  </a:lnTo>
                  <a:lnTo>
                    <a:pt x="2942" y="2032"/>
                  </a:lnTo>
                  <a:lnTo>
                    <a:pt x="2768" y="2098"/>
                  </a:lnTo>
                  <a:lnTo>
                    <a:pt x="2595" y="2164"/>
                  </a:lnTo>
                  <a:lnTo>
                    <a:pt x="2410" y="2224"/>
                  </a:lnTo>
                  <a:lnTo>
                    <a:pt x="2224" y="2284"/>
                  </a:lnTo>
                  <a:lnTo>
                    <a:pt x="2027" y="2350"/>
                  </a:lnTo>
                  <a:lnTo>
                    <a:pt x="1824" y="2410"/>
                  </a:lnTo>
                  <a:lnTo>
                    <a:pt x="1614" y="2470"/>
                  </a:lnTo>
                  <a:lnTo>
                    <a:pt x="1399" y="2530"/>
                  </a:lnTo>
                  <a:lnTo>
                    <a:pt x="957" y="2644"/>
                  </a:lnTo>
                  <a:lnTo>
                    <a:pt x="484" y="2757"/>
                  </a:lnTo>
                  <a:lnTo>
                    <a:pt x="0" y="2865"/>
                  </a:lnTo>
                  <a:lnTo>
                    <a:pt x="0" y="2901"/>
                  </a:lnTo>
                  <a:lnTo>
                    <a:pt x="496" y="2787"/>
                  </a:lnTo>
                  <a:lnTo>
                    <a:pt x="969" y="2674"/>
                  </a:lnTo>
                  <a:lnTo>
                    <a:pt x="1423" y="2554"/>
                  </a:lnTo>
                  <a:lnTo>
                    <a:pt x="1638" y="2494"/>
                  </a:lnTo>
                  <a:lnTo>
                    <a:pt x="1854" y="2434"/>
                  </a:lnTo>
                  <a:lnTo>
                    <a:pt x="2057" y="2374"/>
                  </a:lnTo>
                  <a:lnTo>
                    <a:pt x="2254" y="2308"/>
                  </a:lnTo>
                  <a:lnTo>
                    <a:pt x="2451" y="2248"/>
                  </a:lnTo>
                  <a:lnTo>
                    <a:pt x="2637" y="2182"/>
                  </a:lnTo>
                  <a:lnTo>
                    <a:pt x="2816" y="2116"/>
                  </a:lnTo>
                  <a:lnTo>
                    <a:pt x="2990" y="2050"/>
                  </a:lnTo>
                  <a:lnTo>
                    <a:pt x="3151" y="1984"/>
                  </a:lnTo>
                  <a:lnTo>
                    <a:pt x="3312" y="1924"/>
                  </a:lnTo>
                  <a:lnTo>
                    <a:pt x="3462" y="1858"/>
                  </a:lnTo>
                  <a:lnTo>
                    <a:pt x="3605" y="1792"/>
                  </a:lnTo>
                  <a:lnTo>
                    <a:pt x="3737" y="1720"/>
                  </a:lnTo>
                  <a:lnTo>
                    <a:pt x="3863" y="1654"/>
                  </a:lnTo>
                  <a:lnTo>
                    <a:pt x="3982" y="1589"/>
                  </a:lnTo>
                  <a:lnTo>
                    <a:pt x="4090" y="1523"/>
                  </a:lnTo>
                  <a:lnTo>
                    <a:pt x="4191" y="1457"/>
                  </a:lnTo>
                  <a:lnTo>
                    <a:pt x="4287" y="1391"/>
                  </a:lnTo>
                  <a:lnTo>
                    <a:pt x="4371" y="1325"/>
                  </a:lnTo>
                  <a:lnTo>
                    <a:pt x="4443" y="1259"/>
                  </a:lnTo>
                  <a:lnTo>
                    <a:pt x="4508" y="1193"/>
                  </a:lnTo>
                  <a:lnTo>
                    <a:pt x="4562" y="1127"/>
                  </a:lnTo>
                  <a:lnTo>
                    <a:pt x="4610" y="1061"/>
                  </a:lnTo>
                  <a:lnTo>
                    <a:pt x="4646" y="995"/>
                  </a:lnTo>
                  <a:lnTo>
                    <a:pt x="4670" y="935"/>
                  </a:lnTo>
                  <a:lnTo>
                    <a:pt x="4688" y="869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en-US">
                <a:solidFill>
                  <a:srgbClr val="FFFFFF"/>
                </a:solidFill>
                <a:latin typeface="Arial" charset="0"/>
              </a:endParaRPr>
            </a:p>
          </p:txBody>
        </p:sp>
        <p:sp>
          <p:nvSpPr>
            <p:cNvPr id="12" name="Freeform 10"/>
            <p:cNvSpPr>
              <a:spLocks/>
            </p:cNvSpPr>
            <p:nvPr/>
          </p:nvSpPr>
          <p:spPr bwMode="hidden">
            <a:xfrm>
              <a:off x="0" y="0"/>
              <a:ext cx="3773" cy="2356"/>
            </a:xfrm>
            <a:custGeom>
              <a:avLst/>
              <a:gdLst>
                <a:gd name="T0" fmla="*/ 3773 w 3761"/>
                <a:gd name="T1" fmla="*/ 719 h 2356"/>
                <a:gd name="T2" fmla="*/ 3743 w 3761"/>
                <a:gd name="T3" fmla="*/ 599 h 2356"/>
                <a:gd name="T4" fmla="*/ 3665 w 3761"/>
                <a:gd name="T5" fmla="*/ 486 h 2356"/>
                <a:gd name="T6" fmla="*/ 3533 w 3761"/>
                <a:gd name="T7" fmla="*/ 378 h 2356"/>
                <a:gd name="T8" fmla="*/ 3359 w 3761"/>
                <a:gd name="T9" fmla="*/ 282 h 2356"/>
                <a:gd name="T10" fmla="*/ 3137 w 3761"/>
                <a:gd name="T11" fmla="*/ 192 h 2356"/>
                <a:gd name="T12" fmla="*/ 2873 w 3761"/>
                <a:gd name="T13" fmla="*/ 108 h 2356"/>
                <a:gd name="T14" fmla="*/ 2567 w 3761"/>
                <a:gd name="T15" fmla="*/ 36 h 2356"/>
                <a:gd name="T16" fmla="*/ 2237 w 3761"/>
                <a:gd name="T17" fmla="*/ 0 h 2356"/>
                <a:gd name="T18" fmla="*/ 2585 w 3761"/>
                <a:gd name="T19" fmla="*/ 72 h 2356"/>
                <a:gd name="T20" fmla="*/ 2885 w 3761"/>
                <a:gd name="T21" fmla="*/ 150 h 2356"/>
                <a:gd name="T22" fmla="*/ 3149 w 3761"/>
                <a:gd name="T23" fmla="*/ 234 h 2356"/>
                <a:gd name="T24" fmla="*/ 3359 w 3761"/>
                <a:gd name="T25" fmla="*/ 330 h 2356"/>
                <a:gd name="T26" fmla="*/ 3527 w 3761"/>
                <a:gd name="T27" fmla="*/ 432 h 2356"/>
                <a:gd name="T28" fmla="*/ 3635 w 3761"/>
                <a:gd name="T29" fmla="*/ 545 h 2356"/>
                <a:gd name="T30" fmla="*/ 3695 w 3761"/>
                <a:gd name="T31" fmla="*/ 665 h 2356"/>
                <a:gd name="T32" fmla="*/ 3701 w 3761"/>
                <a:gd name="T33" fmla="*/ 791 h 2356"/>
                <a:gd name="T34" fmla="*/ 3665 w 3761"/>
                <a:gd name="T35" fmla="*/ 887 h 2356"/>
                <a:gd name="T36" fmla="*/ 3604 w 3761"/>
                <a:gd name="T37" fmla="*/ 989 h 2356"/>
                <a:gd name="T38" fmla="*/ 3509 w 3761"/>
                <a:gd name="T39" fmla="*/ 1091 h 2356"/>
                <a:gd name="T40" fmla="*/ 3383 w 3761"/>
                <a:gd name="T41" fmla="*/ 1187 h 2356"/>
                <a:gd name="T42" fmla="*/ 3233 w 3761"/>
                <a:gd name="T43" fmla="*/ 1289 h 2356"/>
                <a:gd name="T44" fmla="*/ 3053 w 3761"/>
                <a:gd name="T45" fmla="*/ 1391 h 2356"/>
                <a:gd name="T46" fmla="*/ 2843 w 3761"/>
                <a:gd name="T47" fmla="*/ 1493 h 2356"/>
                <a:gd name="T48" fmla="*/ 2615 w 3761"/>
                <a:gd name="T49" fmla="*/ 1589 h 2356"/>
                <a:gd name="T50" fmla="*/ 2082 w 3761"/>
                <a:gd name="T51" fmla="*/ 1786 h 2356"/>
                <a:gd name="T52" fmla="*/ 1464 w 3761"/>
                <a:gd name="T53" fmla="*/ 1972 h 2356"/>
                <a:gd name="T54" fmla="*/ 767 w 3761"/>
                <a:gd name="T55" fmla="*/ 2158 h 2356"/>
                <a:gd name="T56" fmla="*/ 0 w 3761"/>
                <a:gd name="T57" fmla="*/ 2326 h 2356"/>
                <a:gd name="T58" fmla="*/ 402 w 3761"/>
                <a:gd name="T59" fmla="*/ 2272 h 2356"/>
                <a:gd name="T60" fmla="*/ 1146 w 3761"/>
                <a:gd name="T61" fmla="*/ 2092 h 2356"/>
                <a:gd name="T62" fmla="*/ 1818 w 3761"/>
                <a:gd name="T63" fmla="*/ 1900 h 2356"/>
                <a:gd name="T64" fmla="*/ 2400 w 3761"/>
                <a:gd name="T65" fmla="*/ 1702 h 2356"/>
                <a:gd name="T66" fmla="*/ 2657 w 3761"/>
                <a:gd name="T67" fmla="*/ 1607 h 2356"/>
                <a:gd name="T68" fmla="*/ 2891 w 3761"/>
                <a:gd name="T69" fmla="*/ 1505 h 2356"/>
                <a:gd name="T70" fmla="*/ 3101 w 3761"/>
                <a:gd name="T71" fmla="*/ 1403 h 2356"/>
                <a:gd name="T72" fmla="*/ 3287 w 3761"/>
                <a:gd name="T73" fmla="*/ 1301 h 2356"/>
                <a:gd name="T74" fmla="*/ 3443 w 3761"/>
                <a:gd name="T75" fmla="*/ 1193 h 2356"/>
                <a:gd name="T76" fmla="*/ 3569 w 3761"/>
                <a:gd name="T77" fmla="*/ 1091 h 2356"/>
                <a:gd name="T78" fmla="*/ 3665 w 3761"/>
                <a:gd name="T79" fmla="*/ 989 h 2356"/>
                <a:gd name="T80" fmla="*/ 3731 w 3761"/>
                <a:gd name="T81" fmla="*/ 887 h 2356"/>
                <a:gd name="T82" fmla="*/ 3767 w 3761"/>
                <a:gd name="T83" fmla="*/ 785 h 235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0" t="0" r="r" b="b"/>
              <a:pathLst>
                <a:path w="3761" h="2356">
                  <a:moveTo>
                    <a:pt x="3755" y="785"/>
                  </a:moveTo>
                  <a:lnTo>
                    <a:pt x="3761" y="719"/>
                  </a:lnTo>
                  <a:lnTo>
                    <a:pt x="3755" y="659"/>
                  </a:lnTo>
                  <a:lnTo>
                    <a:pt x="3731" y="599"/>
                  </a:lnTo>
                  <a:lnTo>
                    <a:pt x="3701" y="545"/>
                  </a:lnTo>
                  <a:lnTo>
                    <a:pt x="3653" y="486"/>
                  </a:lnTo>
                  <a:lnTo>
                    <a:pt x="3593" y="432"/>
                  </a:lnTo>
                  <a:lnTo>
                    <a:pt x="3522" y="378"/>
                  </a:lnTo>
                  <a:lnTo>
                    <a:pt x="3444" y="330"/>
                  </a:lnTo>
                  <a:lnTo>
                    <a:pt x="3348" y="282"/>
                  </a:lnTo>
                  <a:lnTo>
                    <a:pt x="3241" y="234"/>
                  </a:lnTo>
                  <a:lnTo>
                    <a:pt x="3127" y="192"/>
                  </a:lnTo>
                  <a:lnTo>
                    <a:pt x="3002" y="150"/>
                  </a:lnTo>
                  <a:lnTo>
                    <a:pt x="2864" y="108"/>
                  </a:lnTo>
                  <a:lnTo>
                    <a:pt x="2715" y="72"/>
                  </a:lnTo>
                  <a:lnTo>
                    <a:pt x="2559" y="36"/>
                  </a:lnTo>
                  <a:lnTo>
                    <a:pt x="2392" y="0"/>
                  </a:lnTo>
                  <a:lnTo>
                    <a:pt x="2230" y="0"/>
                  </a:lnTo>
                  <a:lnTo>
                    <a:pt x="2410" y="36"/>
                  </a:lnTo>
                  <a:lnTo>
                    <a:pt x="2577" y="72"/>
                  </a:lnTo>
                  <a:lnTo>
                    <a:pt x="2732" y="108"/>
                  </a:lnTo>
                  <a:lnTo>
                    <a:pt x="2876" y="150"/>
                  </a:lnTo>
                  <a:lnTo>
                    <a:pt x="3014" y="192"/>
                  </a:lnTo>
                  <a:lnTo>
                    <a:pt x="3139" y="234"/>
                  </a:lnTo>
                  <a:lnTo>
                    <a:pt x="3253" y="282"/>
                  </a:lnTo>
                  <a:lnTo>
                    <a:pt x="3348" y="330"/>
                  </a:lnTo>
                  <a:lnTo>
                    <a:pt x="3438" y="384"/>
                  </a:lnTo>
                  <a:lnTo>
                    <a:pt x="3516" y="432"/>
                  </a:lnTo>
                  <a:lnTo>
                    <a:pt x="3576" y="492"/>
                  </a:lnTo>
                  <a:lnTo>
                    <a:pt x="3623" y="545"/>
                  </a:lnTo>
                  <a:lnTo>
                    <a:pt x="3665" y="605"/>
                  </a:lnTo>
                  <a:lnTo>
                    <a:pt x="3683" y="665"/>
                  </a:lnTo>
                  <a:lnTo>
                    <a:pt x="3695" y="725"/>
                  </a:lnTo>
                  <a:lnTo>
                    <a:pt x="3689" y="791"/>
                  </a:lnTo>
                  <a:lnTo>
                    <a:pt x="3677" y="839"/>
                  </a:lnTo>
                  <a:lnTo>
                    <a:pt x="3653" y="887"/>
                  </a:lnTo>
                  <a:lnTo>
                    <a:pt x="3629" y="941"/>
                  </a:lnTo>
                  <a:lnTo>
                    <a:pt x="3593" y="989"/>
                  </a:lnTo>
                  <a:lnTo>
                    <a:pt x="3546" y="1037"/>
                  </a:lnTo>
                  <a:lnTo>
                    <a:pt x="3498" y="1091"/>
                  </a:lnTo>
                  <a:lnTo>
                    <a:pt x="3438" y="1139"/>
                  </a:lnTo>
                  <a:lnTo>
                    <a:pt x="3372" y="1187"/>
                  </a:lnTo>
                  <a:lnTo>
                    <a:pt x="3301" y="1241"/>
                  </a:lnTo>
                  <a:lnTo>
                    <a:pt x="3223" y="1289"/>
                  </a:lnTo>
                  <a:lnTo>
                    <a:pt x="3133" y="1343"/>
                  </a:lnTo>
                  <a:lnTo>
                    <a:pt x="3043" y="1391"/>
                  </a:lnTo>
                  <a:lnTo>
                    <a:pt x="2942" y="1439"/>
                  </a:lnTo>
                  <a:lnTo>
                    <a:pt x="2834" y="1493"/>
                  </a:lnTo>
                  <a:lnTo>
                    <a:pt x="2727" y="1541"/>
                  </a:lnTo>
                  <a:lnTo>
                    <a:pt x="2607" y="1589"/>
                  </a:lnTo>
                  <a:lnTo>
                    <a:pt x="2356" y="1690"/>
                  </a:lnTo>
                  <a:lnTo>
                    <a:pt x="2075" y="1786"/>
                  </a:lnTo>
                  <a:lnTo>
                    <a:pt x="1782" y="1882"/>
                  </a:lnTo>
                  <a:lnTo>
                    <a:pt x="1459" y="1972"/>
                  </a:lnTo>
                  <a:lnTo>
                    <a:pt x="1124" y="2068"/>
                  </a:lnTo>
                  <a:lnTo>
                    <a:pt x="765" y="2158"/>
                  </a:lnTo>
                  <a:lnTo>
                    <a:pt x="389" y="2242"/>
                  </a:lnTo>
                  <a:lnTo>
                    <a:pt x="0" y="2326"/>
                  </a:lnTo>
                  <a:lnTo>
                    <a:pt x="0" y="2356"/>
                  </a:lnTo>
                  <a:lnTo>
                    <a:pt x="401" y="2272"/>
                  </a:lnTo>
                  <a:lnTo>
                    <a:pt x="777" y="2182"/>
                  </a:lnTo>
                  <a:lnTo>
                    <a:pt x="1142" y="2092"/>
                  </a:lnTo>
                  <a:lnTo>
                    <a:pt x="1483" y="1996"/>
                  </a:lnTo>
                  <a:lnTo>
                    <a:pt x="1812" y="1900"/>
                  </a:lnTo>
                  <a:lnTo>
                    <a:pt x="2111" y="1804"/>
                  </a:lnTo>
                  <a:lnTo>
                    <a:pt x="2392" y="1702"/>
                  </a:lnTo>
                  <a:lnTo>
                    <a:pt x="2523" y="1654"/>
                  </a:lnTo>
                  <a:lnTo>
                    <a:pt x="2649" y="1607"/>
                  </a:lnTo>
                  <a:lnTo>
                    <a:pt x="2768" y="1553"/>
                  </a:lnTo>
                  <a:lnTo>
                    <a:pt x="2882" y="1505"/>
                  </a:lnTo>
                  <a:lnTo>
                    <a:pt x="2990" y="1451"/>
                  </a:lnTo>
                  <a:lnTo>
                    <a:pt x="3091" y="1403"/>
                  </a:lnTo>
                  <a:lnTo>
                    <a:pt x="3187" y="1349"/>
                  </a:lnTo>
                  <a:lnTo>
                    <a:pt x="3277" y="1301"/>
                  </a:lnTo>
                  <a:lnTo>
                    <a:pt x="3354" y="1247"/>
                  </a:lnTo>
                  <a:lnTo>
                    <a:pt x="3432" y="1193"/>
                  </a:lnTo>
                  <a:lnTo>
                    <a:pt x="3498" y="1145"/>
                  </a:lnTo>
                  <a:lnTo>
                    <a:pt x="3558" y="1091"/>
                  </a:lnTo>
                  <a:lnTo>
                    <a:pt x="3611" y="1043"/>
                  </a:lnTo>
                  <a:lnTo>
                    <a:pt x="3653" y="989"/>
                  </a:lnTo>
                  <a:lnTo>
                    <a:pt x="3689" y="941"/>
                  </a:lnTo>
                  <a:lnTo>
                    <a:pt x="3719" y="887"/>
                  </a:lnTo>
                  <a:lnTo>
                    <a:pt x="3743" y="833"/>
                  </a:lnTo>
                  <a:lnTo>
                    <a:pt x="3755" y="785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en-US">
                <a:solidFill>
                  <a:srgbClr val="FFFFFF"/>
                </a:solidFill>
                <a:latin typeface="Arial" charset="0"/>
              </a:endParaRPr>
            </a:p>
          </p:txBody>
        </p:sp>
        <p:sp>
          <p:nvSpPr>
            <p:cNvPr id="13" name="Freeform 11"/>
            <p:cNvSpPr>
              <a:spLocks/>
            </p:cNvSpPr>
            <p:nvPr/>
          </p:nvSpPr>
          <p:spPr bwMode="hidden">
            <a:xfrm>
              <a:off x="0" y="0"/>
              <a:ext cx="2933" cy="1846"/>
            </a:xfrm>
            <a:custGeom>
              <a:avLst/>
              <a:gdLst>
                <a:gd name="T0" fmla="*/ 2933 w 2924"/>
                <a:gd name="T1" fmla="*/ 647 h 1846"/>
                <a:gd name="T2" fmla="*/ 2885 w 2924"/>
                <a:gd name="T3" fmla="*/ 528 h 1846"/>
                <a:gd name="T4" fmla="*/ 2758 w 2924"/>
                <a:gd name="T5" fmla="*/ 414 h 1846"/>
                <a:gd name="T6" fmla="*/ 2567 w 2924"/>
                <a:gd name="T7" fmla="*/ 318 h 1846"/>
                <a:gd name="T8" fmla="*/ 2309 w 2924"/>
                <a:gd name="T9" fmla="*/ 228 h 1846"/>
                <a:gd name="T10" fmla="*/ 1991 w 2924"/>
                <a:gd name="T11" fmla="*/ 150 h 1846"/>
                <a:gd name="T12" fmla="*/ 1613 w 2924"/>
                <a:gd name="T13" fmla="*/ 78 h 1846"/>
                <a:gd name="T14" fmla="*/ 1182 w 2924"/>
                <a:gd name="T15" fmla="*/ 24 h 1846"/>
                <a:gd name="T16" fmla="*/ 696 w 2924"/>
                <a:gd name="T17" fmla="*/ 0 h 1846"/>
                <a:gd name="T18" fmla="*/ 1194 w 2924"/>
                <a:gd name="T19" fmla="*/ 48 h 1846"/>
                <a:gd name="T20" fmla="*/ 1631 w 2924"/>
                <a:gd name="T21" fmla="*/ 108 h 1846"/>
                <a:gd name="T22" fmla="*/ 2015 w 2924"/>
                <a:gd name="T23" fmla="*/ 180 h 1846"/>
                <a:gd name="T24" fmla="*/ 2333 w 2924"/>
                <a:gd name="T25" fmla="*/ 264 h 1846"/>
                <a:gd name="T26" fmla="*/ 2579 w 2924"/>
                <a:gd name="T27" fmla="*/ 360 h 1846"/>
                <a:gd name="T28" fmla="*/ 2758 w 2924"/>
                <a:gd name="T29" fmla="*/ 468 h 1846"/>
                <a:gd name="T30" fmla="*/ 2855 w 2924"/>
                <a:gd name="T31" fmla="*/ 587 h 1846"/>
                <a:gd name="T32" fmla="*/ 2873 w 2924"/>
                <a:gd name="T33" fmla="*/ 713 h 1846"/>
                <a:gd name="T34" fmla="*/ 2849 w 2924"/>
                <a:gd name="T35" fmla="*/ 785 h 1846"/>
                <a:gd name="T36" fmla="*/ 2801 w 2924"/>
                <a:gd name="T37" fmla="*/ 857 h 1846"/>
                <a:gd name="T38" fmla="*/ 2633 w 2924"/>
                <a:gd name="T39" fmla="*/ 1001 h 1846"/>
                <a:gd name="T40" fmla="*/ 2375 w 2924"/>
                <a:gd name="T41" fmla="*/ 1145 h 1846"/>
                <a:gd name="T42" fmla="*/ 2039 w 2924"/>
                <a:gd name="T43" fmla="*/ 1289 h 1846"/>
                <a:gd name="T44" fmla="*/ 1631 w 2924"/>
                <a:gd name="T45" fmla="*/ 1433 h 1846"/>
                <a:gd name="T46" fmla="*/ 1146 w 2924"/>
                <a:gd name="T47" fmla="*/ 1571 h 1846"/>
                <a:gd name="T48" fmla="*/ 606 w 2924"/>
                <a:gd name="T49" fmla="*/ 1702 h 1846"/>
                <a:gd name="T50" fmla="*/ 0 w 2924"/>
                <a:gd name="T51" fmla="*/ 1828 h 1846"/>
                <a:gd name="T52" fmla="*/ 312 w 2924"/>
                <a:gd name="T53" fmla="*/ 1780 h 1846"/>
                <a:gd name="T54" fmla="*/ 900 w 2924"/>
                <a:gd name="T55" fmla="*/ 1648 h 1846"/>
                <a:gd name="T56" fmla="*/ 1421 w 2924"/>
                <a:gd name="T57" fmla="*/ 1511 h 1846"/>
                <a:gd name="T58" fmla="*/ 1877 w 2924"/>
                <a:gd name="T59" fmla="*/ 1367 h 1846"/>
                <a:gd name="T60" fmla="*/ 2261 w 2924"/>
                <a:gd name="T61" fmla="*/ 1223 h 1846"/>
                <a:gd name="T62" fmla="*/ 2567 w 2924"/>
                <a:gd name="T63" fmla="*/ 1079 h 1846"/>
                <a:gd name="T64" fmla="*/ 2783 w 2924"/>
                <a:gd name="T65" fmla="*/ 929 h 1846"/>
                <a:gd name="T66" fmla="*/ 2885 w 2924"/>
                <a:gd name="T67" fmla="*/ 815 h 1846"/>
                <a:gd name="T68" fmla="*/ 2921 w 2924"/>
                <a:gd name="T69" fmla="*/ 743 h 1846"/>
                <a:gd name="T70" fmla="*/ 2933 w 2924"/>
                <a:gd name="T71" fmla="*/ 707 h 184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2924" h="1846">
                  <a:moveTo>
                    <a:pt x="2924" y="707"/>
                  </a:moveTo>
                  <a:lnTo>
                    <a:pt x="2924" y="647"/>
                  </a:lnTo>
                  <a:lnTo>
                    <a:pt x="2912" y="581"/>
                  </a:lnTo>
                  <a:lnTo>
                    <a:pt x="2876" y="528"/>
                  </a:lnTo>
                  <a:lnTo>
                    <a:pt x="2822" y="468"/>
                  </a:lnTo>
                  <a:lnTo>
                    <a:pt x="2750" y="414"/>
                  </a:lnTo>
                  <a:lnTo>
                    <a:pt x="2667" y="366"/>
                  </a:lnTo>
                  <a:lnTo>
                    <a:pt x="2559" y="318"/>
                  </a:lnTo>
                  <a:lnTo>
                    <a:pt x="2440" y="270"/>
                  </a:lnTo>
                  <a:lnTo>
                    <a:pt x="2302" y="228"/>
                  </a:lnTo>
                  <a:lnTo>
                    <a:pt x="2153" y="186"/>
                  </a:lnTo>
                  <a:lnTo>
                    <a:pt x="1985" y="150"/>
                  </a:lnTo>
                  <a:lnTo>
                    <a:pt x="1806" y="114"/>
                  </a:lnTo>
                  <a:lnTo>
                    <a:pt x="1608" y="78"/>
                  </a:lnTo>
                  <a:lnTo>
                    <a:pt x="1399" y="54"/>
                  </a:lnTo>
                  <a:lnTo>
                    <a:pt x="1178" y="24"/>
                  </a:lnTo>
                  <a:lnTo>
                    <a:pt x="945" y="0"/>
                  </a:lnTo>
                  <a:lnTo>
                    <a:pt x="694" y="0"/>
                  </a:lnTo>
                  <a:lnTo>
                    <a:pt x="945" y="24"/>
                  </a:lnTo>
                  <a:lnTo>
                    <a:pt x="1190" y="48"/>
                  </a:lnTo>
                  <a:lnTo>
                    <a:pt x="1417" y="78"/>
                  </a:lnTo>
                  <a:lnTo>
                    <a:pt x="1626" y="108"/>
                  </a:lnTo>
                  <a:lnTo>
                    <a:pt x="1824" y="144"/>
                  </a:lnTo>
                  <a:lnTo>
                    <a:pt x="2009" y="180"/>
                  </a:lnTo>
                  <a:lnTo>
                    <a:pt x="2176" y="222"/>
                  </a:lnTo>
                  <a:lnTo>
                    <a:pt x="2326" y="264"/>
                  </a:lnTo>
                  <a:lnTo>
                    <a:pt x="2457" y="312"/>
                  </a:lnTo>
                  <a:lnTo>
                    <a:pt x="2571" y="360"/>
                  </a:lnTo>
                  <a:lnTo>
                    <a:pt x="2667" y="414"/>
                  </a:lnTo>
                  <a:lnTo>
                    <a:pt x="2750" y="468"/>
                  </a:lnTo>
                  <a:lnTo>
                    <a:pt x="2804" y="528"/>
                  </a:lnTo>
                  <a:lnTo>
                    <a:pt x="2846" y="587"/>
                  </a:lnTo>
                  <a:lnTo>
                    <a:pt x="2864" y="647"/>
                  </a:lnTo>
                  <a:lnTo>
                    <a:pt x="2864" y="713"/>
                  </a:lnTo>
                  <a:lnTo>
                    <a:pt x="2852" y="749"/>
                  </a:lnTo>
                  <a:lnTo>
                    <a:pt x="2840" y="785"/>
                  </a:lnTo>
                  <a:lnTo>
                    <a:pt x="2816" y="821"/>
                  </a:lnTo>
                  <a:lnTo>
                    <a:pt x="2792" y="857"/>
                  </a:lnTo>
                  <a:lnTo>
                    <a:pt x="2721" y="929"/>
                  </a:lnTo>
                  <a:lnTo>
                    <a:pt x="2625" y="1001"/>
                  </a:lnTo>
                  <a:lnTo>
                    <a:pt x="2505" y="1073"/>
                  </a:lnTo>
                  <a:lnTo>
                    <a:pt x="2368" y="1145"/>
                  </a:lnTo>
                  <a:lnTo>
                    <a:pt x="2212" y="1217"/>
                  </a:lnTo>
                  <a:lnTo>
                    <a:pt x="2033" y="1289"/>
                  </a:lnTo>
                  <a:lnTo>
                    <a:pt x="1842" y="1361"/>
                  </a:lnTo>
                  <a:lnTo>
                    <a:pt x="1626" y="1433"/>
                  </a:lnTo>
                  <a:lnTo>
                    <a:pt x="1393" y="1499"/>
                  </a:lnTo>
                  <a:lnTo>
                    <a:pt x="1142" y="1571"/>
                  </a:lnTo>
                  <a:lnTo>
                    <a:pt x="879" y="1636"/>
                  </a:lnTo>
                  <a:lnTo>
                    <a:pt x="604" y="1702"/>
                  </a:lnTo>
                  <a:lnTo>
                    <a:pt x="305" y="1768"/>
                  </a:lnTo>
                  <a:lnTo>
                    <a:pt x="0" y="1828"/>
                  </a:lnTo>
                  <a:lnTo>
                    <a:pt x="0" y="1846"/>
                  </a:lnTo>
                  <a:lnTo>
                    <a:pt x="311" y="1780"/>
                  </a:lnTo>
                  <a:lnTo>
                    <a:pt x="610" y="1714"/>
                  </a:lnTo>
                  <a:lnTo>
                    <a:pt x="897" y="1648"/>
                  </a:lnTo>
                  <a:lnTo>
                    <a:pt x="1166" y="1583"/>
                  </a:lnTo>
                  <a:lnTo>
                    <a:pt x="1417" y="1511"/>
                  </a:lnTo>
                  <a:lnTo>
                    <a:pt x="1656" y="1439"/>
                  </a:lnTo>
                  <a:lnTo>
                    <a:pt x="1871" y="1367"/>
                  </a:lnTo>
                  <a:lnTo>
                    <a:pt x="2075" y="1295"/>
                  </a:lnTo>
                  <a:lnTo>
                    <a:pt x="2254" y="1223"/>
                  </a:lnTo>
                  <a:lnTo>
                    <a:pt x="2416" y="1151"/>
                  </a:lnTo>
                  <a:lnTo>
                    <a:pt x="2559" y="1079"/>
                  </a:lnTo>
                  <a:lnTo>
                    <a:pt x="2679" y="1001"/>
                  </a:lnTo>
                  <a:lnTo>
                    <a:pt x="2774" y="929"/>
                  </a:lnTo>
                  <a:lnTo>
                    <a:pt x="2846" y="857"/>
                  </a:lnTo>
                  <a:lnTo>
                    <a:pt x="2876" y="815"/>
                  </a:lnTo>
                  <a:lnTo>
                    <a:pt x="2900" y="779"/>
                  </a:lnTo>
                  <a:lnTo>
                    <a:pt x="2912" y="743"/>
                  </a:lnTo>
                  <a:lnTo>
                    <a:pt x="2924" y="707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en-US">
                <a:solidFill>
                  <a:srgbClr val="FFFFFF"/>
                </a:solidFill>
                <a:latin typeface="Arial" charset="0"/>
              </a:endParaRPr>
            </a:p>
          </p:txBody>
        </p:sp>
        <p:sp>
          <p:nvSpPr>
            <p:cNvPr id="14" name="Freeform 12"/>
            <p:cNvSpPr>
              <a:spLocks/>
            </p:cNvSpPr>
            <p:nvPr/>
          </p:nvSpPr>
          <p:spPr bwMode="hidden">
            <a:xfrm>
              <a:off x="114" y="2847"/>
              <a:ext cx="1493" cy="204"/>
            </a:xfrm>
            <a:custGeom>
              <a:avLst/>
              <a:gdLst>
                <a:gd name="T0" fmla="*/ 1404 w 1488"/>
                <a:gd name="T1" fmla="*/ 204 h 204"/>
                <a:gd name="T2" fmla="*/ 0 w 1488"/>
                <a:gd name="T3" fmla="*/ 18 h 204"/>
                <a:gd name="T4" fmla="*/ 77 w 1488"/>
                <a:gd name="T5" fmla="*/ 0 h 204"/>
                <a:gd name="T6" fmla="*/ 1493 w 1488"/>
                <a:gd name="T7" fmla="*/ 186 h 204"/>
                <a:gd name="T8" fmla="*/ 1404 w 1488"/>
                <a:gd name="T9" fmla="*/ 204 h 204"/>
                <a:gd name="T10" fmla="*/ 1404 w 1488"/>
                <a:gd name="T11" fmla="*/ 204 h 204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488" h="204">
                  <a:moveTo>
                    <a:pt x="1399" y="204"/>
                  </a:moveTo>
                  <a:lnTo>
                    <a:pt x="0" y="18"/>
                  </a:lnTo>
                  <a:lnTo>
                    <a:pt x="77" y="0"/>
                  </a:lnTo>
                  <a:lnTo>
                    <a:pt x="1488" y="186"/>
                  </a:lnTo>
                  <a:lnTo>
                    <a:pt x="1399" y="204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en-US">
                <a:solidFill>
                  <a:srgbClr val="FFFFFF"/>
                </a:solidFill>
                <a:latin typeface="Arial" charset="0"/>
              </a:endParaRPr>
            </a:p>
          </p:txBody>
        </p:sp>
        <p:sp>
          <p:nvSpPr>
            <p:cNvPr id="15" name="Rectangle 13"/>
            <p:cNvSpPr>
              <a:spLocks noChangeArrowheads="1"/>
            </p:cNvSpPr>
            <p:nvPr/>
          </p:nvSpPr>
          <p:spPr bwMode="hidden">
            <a:xfrm>
              <a:off x="473" y="3105"/>
              <a:ext cx="1" cy="1"/>
            </a:xfrm>
            <a:prstGeom prst="rect">
              <a:avLst/>
            </a:prstGeom>
            <a:solidFill>
              <a:srgbClr val="14148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kumimoji="1">
                  <a:solidFill>
                    <a:schemeClr val="tx1"/>
                  </a:solidFill>
                  <a:latin typeface="Arial" charset="0"/>
                  <a:ea typeface="新細明體" pitchFamily="18" charset="-120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charset="0"/>
                  <a:ea typeface="新細明體" pitchFamily="18" charset="-120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charset="0"/>
                  <a:ea typeface="新細明體" pitchFamily="18" charset="-120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charset="0"/>
                  <a:ea typeface="新細明體" pitchFamily="18" charset="-120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charset="0"/>
                  <a:ea typeface="新細明體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新細明體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新細明體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新細明體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新細明體" pitchFamily="18" charset="-12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en-US" altLang="en-US">
                <a:solidFill>
                  <a:srgbClr val="FFFFFF"/>
                </a:solidFill>
                <a:latin typeface="Verdana" pitchFamily="34" charset="0"/>
              </a:endParaRPr>
            </a:p>
          </p:txBody>
        </p:sp>
        <p:sp>
          <p:nvSpPr>
            <p:cNvPr id="16" name="Rectangle 14"/>
            <p:cNvSpPr>
              <a:spLocks noChangeArrowheads="1"/>
            </p:cNvSpPr>
            <p:nvPr/>
          </p:nvSpPr>
          <p:spPr bwMode="hidden">
            <a:xfrm>
              <a:off x="473" y="3105"/>
              <a:ext cx="1" cy="1"/>
            </a:xfrm>
            <a:prstGeom prst="rect">
              <a:avLst/>
            </a:prstGeom>
            <a:solidFill>
              <a:srgbClr val="14148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kumimoji="1">
                  <a:solidFill>
                    <a:schemeClr val="tx1"/>
                  </a:solidFill>
                  <a:latin typeface="Arial" charset="0"/>
                  <a:ea typeface="新細明體" pitchFamily="18" charset="-120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charset="0"/>
                  <a:ea typeface="新細明體" pitchFamily="18" charset="-120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charset="0"/>
                  <a:ea typeface="新細明體" pitchFamily="18" charset="-120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charset="0"/>
                  <a:ea typeface="新細明體" pitchFamily="18" charset="-120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charset="0"/>
                  <a:ea typeface="新細明體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新細明體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新細明體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新細明體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新細明體" pitchFamily="18" charset="-12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en-US" altLang="en-US">
                <a:solidFill>
                  <a:srgbClr val="FFFFFF"/>
                </a:solidFill>
                <a:latin typeface="Verdana" pitchFamily="34" charset="0"/>
              </a:endParaRPr>
            </a:p>
          </p:txBody>
        </p:sp>
        <p:grpSp>
          <p:nvGrpSpPr>
            <p:cNvPr id="17" name="Group 15"/>
            <p:cNvGrpSpPr>
              <a:grpSpLocks/>
            </p:cNvGrpSpPr>
            <p:nvPr/>
          </p:nvGrpSpPr>
          <p:grpSpPr bwMode="auto">
            <a:xfrm>
              <a:off x="192" y="2284"/>
              <a:ext cx="1254" cy="923"/>
              <a:chOff x="192" y="2284"/>
              <a:chExt cx="1254" cy="923"/>
            </a:xfrm>
          </p:grpSpPr>
          <p:sp>
            <p:nvSpPr>
              <p:cNvPr id="18" name="Freeform 16"/>
              <p:cNvSpPr>
                <a:spLocks/>
              </p:cNvSpPr>
              <p:nvPr/>
            </p:nvSpPr>
            <p:spPr bwMode="hidden">
              <a:xfrm>
                <a:off x="408" y="3009"/>
                <a:ext cx="47" cy="6"/>
              </a:xfrm>
              <a:custGeom>
                <a:avLst/>
                <a:gdLst>
                  <a:gd name="T0" fmla="*/ 47 w 47"/>
                  <a:gd name="T1" fmla="*/ 6 h 6"/>
                  <a:gd name="T2" fmla="*/ 0 w 47"/>
                  <a:gd name="T3" fmla="*/ 0 h 6"/>
                  <a:gd name="T4" fmla="*/ 0 w 47"/>
                  <a:gd name="T5" fmla="*/ 0 h 6"/>
                  <a:gd name="T6" fmla="*/ 47 w 47"/>
                  <a:gd name="T7" fmla="*/ 6 h 6"/>
                  <a:gd name="T8" fmla="*/ 47 w 47"/>
                  <a:gd name="T9" fmla="*/ 6 h 6"/>
                  <a:gd name="T10" fmla="*/ 47 w 47"/>
                  <a:gd name="T11" fmla="*/ 6 h 6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47" h="6">
                    <a:moveTo>
                      <a:pt x="47" y="6"/>
                    </a:moveTo>
                    <a:lnTo>
                      <a:pt x="0" y="0"/>
                    </a:lnTo>
                    <a:lnTo>
                      <a:pt x="47" y="6"/>
                    </a:lnTo>
                    <a:close/>
                  </a:path>
                </a:pathLst>
              </a:custGeom>
              <a:solidFill>
                <a:srgbClr val="14148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kumimoji="1" lang="en-US">
                  <a:solidFill>
                    <a:srgbClr val="FFFFFF"/>
                  </a:solidFill>
                  <a:latin typeface="Arial" charset="0"/>
                </a:endParaRPr>
              </a:p>
            </p:txBody>
          </p:sp>
          <p:sp>
            <p:nvSpPr>
              <p:cNvPr id="19" name="Freeform 17"/>
              <p:cNvSpPr>
                <a:spLocks/>
              </p:cNvSpPr>
              <p:nvPr/>
            </p:nvSpPr>
            <p:spPr bwMode="hidden">
              <a:xfrm>
                <a:off x="912" y="2284"/>
                <a:ext cx="324" cy="162"/>
              </a:xfrm>
              <a:custGeom>
                <a:avLst/>
                <a:gdLst>
                  <a:gd name="T0" fmla="*/ 0 w 323"/>
                  <a:gd name="T1" fmla="*/ 24 h 162"/>
                  <a:gd name="T2" fmla="*/ 6 w 323"/>
                  <a:gd name="T3" fmla="*/ 24 h 162"/>
                  <a:gd name="T4" fmla="*/ 12 w 323"/>
                  <a:gd name="T5" fmla="*/ 18 h 162"/>
                  <a:gd name="T6" fmla="*/ 48 w 323"/>
                  <a:gd name="T7" fmla="*/ 6 h 162"/>
                  <a:gd name="T8" fmla="*/ 101 w 323"/>
                  <a:gd name="T9" fmla="*/ 0 h 162"/>
                  <a:gd name="T10" fmla="*/ 137 w 323"/>
                  <a:gd name="T11" fmla="*/ 6 h 162"/>
                  <a:gd name="T12" fmla="*/ 174 w 323"/>
                  <a:gd name="T13" fmla="*/ 18 h 162"/>
                  <a:gd name="T14" fmla="*/ 240 w 323"/>
                  <a:gd name="T15" fmla="*/ 54 h 162"/>
                  <a:gd name="T16" fmla="*/ 288 w 323"/>
                  <a:gd name="T17" fmla="*/ 90 h 162"/>
                  <a:gd name="T18" fmla="*/ 318 w 323"/>
                  <a:gd name="T19" fmla="*/ 114 h 162"/>
                  <a:gd name="T20" fmla="*/ 324 w 323"/>
                  <a:gd name="T21" fmla="*/ 126 h 162"/>
                  <a:gd name="T22" fmla="*/ 324 w 323"/>
                  <a:gd name="T23" fmla="*/ 126 h 162"/>
                  <a:gd name="T24" fmla="*/ 222 w 323"/>
                  <a:gd name="T25" fmla="*/ 162 h 162"/>
                  <a:gd name="T26" fmla="*/ 0 w 323"/>
                  <a:gd name="T27" fmla="*/ 24 h 162"/>
                  <a:gd name="T28" fmla="*/ 0 w 323"/>
                  <a:gd name="T29" fmla="*/ 24 h 162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</a:gdLst>
                <a:ahLst/>
                <a:cxnLst>
                  <a:cxn ang="T30">
                    <a:pos x="T0" y="T1"/>
                  </a:cxn>
                  <a:cxn ang="T31">
                    <a:pos x="T2" y="T3"/>
                  </a:cxn>
                  <a:cxn ang="T32">
                    <a:pos x="T4" y="T5"/>
                  </a:cxn>
                  <a:cxn ang="T33">
                    <a:pos x="T6" y="T7"/>
                  </a:cxn>
                  <a:cxn ang="T34">
                    <a:pos x="T8" y="T9"/>
                  </a:cxn>
                  <a:cxn ang="T35">
                    <a:pos x="T10" y="T11"/>
                  </a:cxn>
                  <a:cxn ang="T36">
                    <a:pos x="T12" y="T13"/>
                  </a:cxn>
                  <a:cxn ang="T37">
                    <a:pos x="T14" y="T15"/>
                  </a:cxn>
                  <a:cxn ang="T38">
                    <a:pos x="T16" y="T17"/>
                  </a:cxn>
                  <a:cxn ang="T39">
                    <a:pos x="T18" y="T19"/>
                  </a:cxn>
                  <a:cxn ang="T40">
                    <a:pos x="T20" y="T21"/>
                  </a:cxn>
                  <a:cxn ang="T41">
                    <a:pos x="T22" y="T23"/>
                  </a:cxn>
                  <a:cxn ang="T42">
                    <a:pos x="T24" y="T25"/>
                  </a:cxn>
                  <a:cxn ang="T43">
                    <a:pos x="T26" y="T27"/>
                  </a:cxn>
                  <a:cxn ang="T44">
                    <a:pos x="T28" y="T29"/>
                  </a:cxn>
                </a:cxnLst>
                <a:rect l="0" t="0" r="r" b="b"/>
                <a:pathLst>
                  <a:path w="323" h="162">
                    <a:moveTo>
                      <a:pt x="0" y="24"/>
                    </a:moveTo>
                    <a:lnTo>
                      <a:pt x="6" y="24"/>
                    </a:lnTo>
                    <a:lnTo>
                      <a:pt x="12" y="18"/>
                    </a:lnTo>
                    <a:lnTo>
                      <a:pt x="48" y="6"/>
                    </a:lnTo>
                    <a:lnTo>
                      <a:pt x="101" y="0"/>
                    </a:lnTo>
                    <a:lnTo>
                      <a:pt x="137" y="6"/>
                    </a:lnTo>
                    <a:lnTo>
                      <a:pt x="173" y="18"/>
                    </a:lnTo>
                    <a:lnTo>
                      <a:pt x="239" y="54"/>
                    </a:lnTo>
                    <a:lnTo>
                      <a:pt x="287" y="90"/>
                    </a:lnTo>
                    <a:lnTo>
                      <a:pt x="317" y="114"/>
                    </a:lnTo>
                    <a:lnTo>
                      <a:pt x="323" y="126"/>
                    </a:lnTo>
                    <a:lnTo>
                      <a:pt x="221" y="162"/>
                    </a:lnTo>
                    <a:lnTo>
                      <a:pt x="0" y="2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kumimoji="1" lang="en-US">
                  <a:solidFill>
                    <a:srgbClr val="FFFFFF"/>
                  </a:solidFill>
                  <a:latin typeface="Arial" charset="0"/>
                </a:endParaRPr>
              </a:p>
            </p:txBody>
          </p:sp>
          <p:sp>
            <p:nvSpPr>
              <p:cNvPr id="20" name="Freeform 18"/>
              <p:cNvSpPr>
                <a:spLocks noEditPoints="1"/>
              </p:cNvSpPr>
              <p:nvPr/>
            </p:nvSpPr>
            <p:spPr bwMode="hidden">
              <a:xfrm>
                <a:off x="192" y="2284"/>
                <a:ext cx="1254" cy="923"/>
              </a:xfrm>
              <a:custGeom>
                <a:avLst/>
                <a:gdLst>
                  <a:gd name="T0" fmla="*/ 1170 w 1250"/>
                  <a:gd name="T1" fmla="*/ 641 h 923"/>
                  <a:gd name="T2" fmla="*/ 1170 w 1250"/>
                  <a:gd name="T3" fmla="*/ 473 h 923"/>
                  <a:gd name="T4" fmla="*/ 1140 w 1250"/>
                  <a:gd name="T5" fmla="*/ 384 h 923"/>
                  <a:gd name="T6" fmla="*/ 1116 w 1250"/>
                  <a:gd name="T7" fmla="*/ 288 h 923"/>
                  <a:gd name="T8" fmla="*/ 1056 w 1250"/>
                  <a:gd name="T9" fmla="*/ 174 h 923"/>
                  <a:gd name="T10" fmla="*/ 984 w 1250"/>
                  <a:gd name="T11" fmla="*/ 96 h 923"/>
                  <a:gd name="T12" fmla="*/ 966 w 1250"/>
                  <a:gd name="T13" fmla="*/ 72 h 923"/>
                  <a:gd name="T14" fmla="*/ 894 w 1250"/>
                  <a:gd name="T15" fmla="*/ 18 h 923"/>
                  <a:gd name="T16" fmla="*/ 822 w 1250"/>
                  <a:gd name="T17" fmla="*/ 6 h 923"/>
                  <a:gd name="T18" fmla="*/ 714 w 1250"/>
                  <a:gd name="T19" fmla="*/ 24 h 923"/>
                  <a:gd name="T20" fmla="*/ 666 w 1250"/>
                  <a:gd name="T21" fmla="*/ 42 h 923"/>
                  <a:gd name="T22" fmla="*/ 570 w 1250"/>
                  <a:gd name="T23" fmla="*/ 120 h 923"/>
                  <a:gd name="T24" fmla="*/ 534 w 1250"/>
                  <a:gd name="T25" fmla="*/ 228 h 923"/>
                  <a:gd name="T26" fmla="*/ 511 w 1250"/>
                  <a:gd name="T27" fmla="*/ 348 h 923"/>
                  <a:gd name="T28" fmla="*/ 432 w 1250"/>
                  <a:gd name="T29" fmla="*/ 479 h 923"/>
                  <a:gd name="T30" fmla="*/ 414 w 1250"/>
                  <a:gd name="T31" fmla="*/ 539 h 923"/>
                  <a:gd name="T32" fmla="*/ 354 w 1250"/>
                  <a:gd name="T33" fmla="*/ 599 h 923"/>
                  <a:gd name="T34" fmla="*/ 306 w 1250"/>
                  <a:gd name="T35" fmla="*/ 629 h 923"/>
                  <a:gd name="T36" fmla="*/ 294 w 1250"/>
                  <a:gd name="T37" fmla="*/ 635 h 923"/>
                  <a:gd name="T38" fmla="*/ 258 w 1250"/>
                  <a:gd name="T39" fmla="*/ 677 h 923"/>
                  <a:gd name="T40" fmla="*/ 150 w 1250"/>
                  <a:gd name="T41" fmla="*/ 797 h 923"/>
                  <a:gd name="T42" fmla="*/ 54 w 1250"/>
                  <a:gd name="T43" fmla="*/ 839 h 923"/>
                  <a:gd name="T44" fmla="*/ 156 w 1250"/>
                  <a:gd name="T45" fmla="*/ 905 h 923"/>
                  <a:gd name="T46" fmla="*/ 241 w 1250"/>
                  <a:gd name="T47" fmla="*/ 869 h 923"/>
                  <a:gd name="T48" fmla="*/ 642 w 1250"/>
                  <a:gd name="T49" fmla="*/ 827 h 923"/>
                  <a:gd name="T50" fmla="*/ 702 w 1250"/>
                  <a:gd name="T51" fmla="*/ 725 h 923"/>
                  <a:gd name="T52" fmla="*/ 696 w 1250"/>
                  <a:gd name="T53" fmla="*/ 611 h 923"/>
                  <a:gd name="T54" fmla="*/ 780 w 1250"/>
                  <a:gd name="T55" fmla="*/ 551 h 923"/>
                  <a:gd name="T56" fmla="*/ 882 w 1250"/>
                  <a:gd name="T57" fmla="*/ 449 h 923"/>
                  <a:gd name="T58" fmla="*/ 912 w 1250"/>
                  <a:gd name="T59" fmla="*/ 414 h 923"/>
                  <a:gd name="T60" fmla="*/ 978 w 1250"/>
                  <a:gd name="T61" fmla="*/ 318 h 923"/>
                  <a:gd name="T62" fmla="*/ 1026 w 1250"/>
                  <a:gd name="T63" fmla="*/ 336 h 923"/>
                  <a:gd name="T64" fmla="*/ 1122 w 1250"/>
                  <a:gd name="T65" fmla="*/ 617 h 923"/>
                  <a:gd name="T66" fmla="*/ 1116 w 1250"/>
                  <a:gd name="T67" fmla="*/ 689 h 923"/>
                  <a:gd name="T68" fmla="*/ 1152 w 1250"/>
                  <a:gd name="T69" fmla="*/ 749 h 923"/>
                  <a:gd name="T70" fmla="*/ 1206 w 1250"/>
                  <a:gd name="T71" fmla="*/ 713 h 923"/>
                  <a:gd name="T72" fmla="*/ 1242 w 1250"/>
                  <a:gd name="T73" fmla="*/ 749 h 923"/>
                  <a:gd name="T74" fmla="*/ 1254 w 1250"/>
                  <a:gd name="T75" fmla="*/ 743 h 923"/>
                  <a:gd name="T76" fmla="*/ 696 w 1250"/>
                  <a:gd name="T77" fmla="*/ 264 h 923"/>
                  <a:gd name="T78" fmla="*/ 787 w 1250"/>
                  <a:gd name="T79" fmla="*/ 372 h 923"/>
                  <a:gd name="T80" fmla="*/ 768 w 1250"/>
                  <a:gd name="T81" fmla="*/ 443 h 923"/>
                  <a:gd name="T82" fmla="*/ 708 w 1250"/>
                  <a:gd name="T83" fmla="*/ 515 h 923"/>
                  <a:gd name="T84" fmla="*/ 660 w 1250"/>
                  <a:gd name="T85" fmla="*/ 569 h 923"/>
                  <a:gd name="T86" fmla="*/ 618 w 1250"/>
                  <a:gd name="T87" fmla="*/ 593 h 923"/>
                  <a:gd name="T88" fmla="*/ 576 w 1250"/>
                  <a:gd name="T89" fmla="*/ 617 h 923"/>
                  <a:gd name="T90" fmla="*/ 564 w 1250"/>
                  <a:gd name="T91" fmla="*/ 707 h 923"/>
                  <a:gd name="T92" fmla="*/ 354 w 1250"/>
                  <a:gd name="T93" fmla="*/ 755 h 923"/>
                  <a:gd name="T94" fmla="*/ 390 w 1250"/>
                  <a:gd name="T95" fmla="*/ 641 h 923"/>
                  <a:gd name="T96" fmla="*/ 426 w 1250"/>
                  <a:gd name="T97" fmla="*/ 647 h 923"/>
                  <a:gd name="T98" fmla="*/ 444 w 1250"/>
                  <a:gd name="T99" fmla="*/ 617 h 923"/>
                  <a:gd name="T100" fmla="*/ 570 w 1250"/>
                  <a:gd name="T101" fmla="*/ 515 h 923"/>
                  <a:gd name="T102" fmla="*/ 618 w 1250"/>
                  <a:gd name="T103" fmla="*/ 473 h 923"/>
                  <a:gd name="T104" fmla="*/ 642 w 1250"/>
                  <a:gd name="T105" fmla="*/ 396 h 923"/>
                  <a:gd name="T106" fmla="*/ 642 w 1250"/>
                  <a:gd name="T107" fmla="*/ 378 h 923"/>
                  <a:gd name="T108" fmla="*/ 666 w 1250"/>
                  <a:gd name="T109" fmla="*/ 270 h 923"/>
                  <a:gd name="T110" fmla="*/ 684 w 1250"/>
                  <a:gd name="T111" fmla="*/ 192 h 923"/>
                  <a:gd name="T112" fmla="*/ 696 w 1250"/>
                  <a:gd name="T113" fmla="*/ 264 h 923"/>
                  <a:gd name="T114" fmla="*/ 534 w 1250"/>
                  <a:gd name="T115" fmla="*/ 455 h 923"/>
                  <a:gd name="T116" fmla="*/ 636 w 1250"/>
                  <a:gd name="T117" fmla="*/ 803 h 923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</a:gdLst>
                <a:ahLst/>
                <a:cxnLst>
                  <a:cxn ang="T118">
                    <a:pos x="T0" y="T1"/>
                  </a:cxn>
                  <a:cxn ang="T119">
                    <a:pos x="T2" y="T3"/>
                  </a:cxn>
                  <a:cxn ang="T120">
                    <a:pos x="T4" y="T5"/>
                  </a:cxn>
                  <a:cxn ang="T121">
                    <a:pos x="T6" y="T7"/>
                  </a:cxn>
                  <a:cxn ang="T122">
                    <a:pos x="T8" y="T9"/>
                  </a:cxn>
                  <a:cxn ang="T123">
                    <a:pos x="T10" y="T11"/>
                  </a:cxn>
                  <a:cxn ang="T124">
                    <a:pos x="T12" y="T13"/>
                  </a:cxn>
                  <a:cxn ang="T125">
                    <a:pos x="T14" y="T15"/>
                  </a:cxn>
                  <a:cxn ang="T126">
                    <a:pos x="T16" y="T17"/>
                  </a:cxn>
                  <a:cxn ang="T127">
                    <a:pos x="T18" y="T19"/>
                  </a:cxn>
                  <a:cxn ang="T128">
                    <a:pos x="T20" y="T21"/>
                  </a:cxn>
                  <a:cxn ang="T129">
                    <a:pos x="T22" y="T23"/>
                  </a:cxn>
                  <a:cxn ang="T130">
                    <a:pos x="T24" y="T25"/>
                  </a:cxn>
                  <a:cxn ang="T131">
                    <a:pos x="T26" y="T27"/>
                  </a:cxn>
                  <a:cxn ang="T132">
                    <a:pos x="T28" y="T29"/>
                  </a:cxn>
                  <a:cxn ang="T133">
                    <a:pos x="T30" y="T31"/>
                  </a:cxn>
                  <a:cxn ang="T134">
                    <a:pos x="T32" y="T33"/>
                  </a:cxn>
                  <a:cxn ang="T135">
                    <a:pos x="T34" y="T35"/>
                  </a:cxn>
                  <a:cxn ang="T136">
                    <a:pos x="T36" y="T37"/>
                  </a:cxn>
                  <a:cxn ang="T137">
                    <a:pos x="T38" y="T39"/>
                  </a:cxn>
                  <a:cxn ang="T138">
                    <a:pos x="T40" y="T41"/>
                  </a:cxn>
                  <a:cxn ang="T139">
                    <a:pos x="T42" y="T43"/>
                  </a:cxn>
                  <a:cxn ang="T140">
                    <a:pos x="T44" y="T45"/>
                  </a:cxn>
                  <a:cxn ang="T141">
                    <a:pos x="T46" y="T47"/>
                  </a:cxn>
                  <a:cxn ang="T142">
                    <a:pos x="T48" y="T49"/>
                  </a:cxn>
                  <a:cxn ang="T143">
                    <a:pos x="T50" y="T51"/>
                  </a:cxn>
                  <a:cxn ang="T144">
                    <a:pos x="T52" y="T53"/>
                  </a:cxn>
                  <a:cxn ang="T145">
                    <a:pos x="T54" y="T55"/>
                  </a:cxn>
                  <a:cxn ang="T146">
                    <a:pos x="T56" y="T57"/>
                  </a:cxn>
                  <a:cxn ang="T147">
                    <a:pos x="T58" y="T59"/>
                  </a:cxn>
                  <a:cxn ang="T148">
                    <a:pos x="T60" y="T61"/>
                  </a:cxn>
                  <a:cxn ang="T149">
                    <a:pos x="T62" y="T63"/>
                  </a:cxn>
                  <a:cxn ang="T150">
                    <a:pos x="T64" y="T65"/>
                  </a:cxn>
                  <a:cxn ang="T151">
                    <a:pos x="T66" y="T67"/>
                  </a:cxn>
                  <a:cxn ang="T152">
                    <a:pos x="T68" y="T69"/>
                  </a:cxn>
                  <a:cxn ang="T153">
                    <a:pos x="T70" y="T71"/>
                  </a:cxn>
                  <a:cxn ang="T154">
                    <a:pos x="T72" y="T73"/>
                  </a:cxn>
                  <a:cxn ang="T155">
                    <a:pos x="T74" y="T75"/>
                  </a:cxn>
                  <a:cxn ang="T156">
                    <a:pos x="T76" y="T77"/>
                  </a:cxn>
                  <a:cxn ang="T157">
                    <a:pos x="T78" y="T79"/>
                  </a:cxn>
                  <a:cxn ang="T158">
                    <a:pos x="T80" y="T81"/>
                  </a:cxn>
                  <a:cxn ang="T159">
                    <a:pos x="T82" y="T83"/>
                  </a:cxn>
                  <a:cxn ang="T160">
                    <a:pos x="T84" y="T85"/>
                  </a:cxn>
                  <a:cxn ang="T161">
                    <a:pos x="T86" y="T87"/>
                  </a:cxn>
                  <a:cxn ang="T162">
                    <a:pos x="T88" y="T89"/>
                  </a:cxn>
                  <a:cxn ang="T163">
                    <a:pos x="T90" y="T91"/>
                  </a:cxn>
                  <a:cxn ang="T164">
                    <a:pos x="T92" y="T93"/>
                  </a:cxn>
                  <a:cxn ang="T165">
                    <a:pos x="T94" y="T95"/>
                  </a:cxn>
                  <a:cxn ang="T166">
                    <a:pos x="T96" y="T97"/>
                  </a:cxn>
                  <a:cxn ang="T167">
                    <a:pos x="T98" y="T99"/>
                  </a:cxn>
                  <a:cxn ang="T168">
                    <a:pos x="T100" y="T101"/>
                  </a:cxn>
                  <a:cxn ang="T169">
                    <a:pos x="T102" y="T103"/>
                  </a:cxn>
                  <a:cxn ang="T170">
                    <a:pos x="T104" y="T105"/>
                  </a:cxn>
                  <a:cxn ang="T171">
                    <a:pos x="T106" y="T107"/>
                  </a:cxn>
                  <a:cxn ang="T172">
                    <a:pos x="T108" y="T109"/>
                  </a:cxn>
                  <a:cxn ang="T173">
                    <a:pos x="T110" y="T111"/>
                  </a:cxn>
                  <a:cxn ang="T174">
                    <a:pos x="T112" y="T113"/>
                  </a:cxn>
                  <a:cxn ang="T175">
                    <a:pos x="T114" y="T115"/>
                  </a:cxn>
                  <a:cxn ang="T176">
                    <a:pos x="T116" y="T117"/>
                  </a:cxn>
                </a:cxnLst>
                <a:rect l="0" t="0" r="r" b="b"/>
                <a:pathLst>
                  <a:path w="1250" h="923">
                    <a:moveTo>
                      <a:pt x="1244" y="713"/>
                    </a:moveTo>
                    <a:lnTo>
                      <a:pt x="1214" y="683"/>
                    </a:lnTo>
                    <a:lnTo>
                      <a:pt x="1166" y="653"/>
                    </a:lnTo>
                    <a:lnTo>
                      <a:pt x="1166" y="641"/>
                    </a:lnTo>
                    <a:lnTo>
                      <a:pt x="1172" y="617"/>
                    </a:lnTo>
                    <a:lnTo>
                      <a:pt x="1172" y="581"/>
                    </a:lnTo>
                    <a:lnTo>
                      <a:pt x="1172" y="545"/>
                    </a:lnTo>
                    <a:lnTo>
                      <a:pt x="1172" y="509"/>
                    </a:lnTo>
                    <a:lnTo>
                      <a:pt x="1166" y="473"/>
                    </a:lnTo>
                    <a:lnTo>
                      <a:pt x="1154" y="443"/>
                    </a:lnTo>
                    <a:lnTo>
                      <a:pt x="1148" y="431"/>
                    </a:lnTo>
                    <a:lnTo>
                      <a:pt x="1142" y="425"/>
                    </a:lnTo>
                    <a:lnTo>
                      <a:pt x="1142" y="408"/>
                    </a:lnTo>
                    <a:lnTo>
                      <a:pt x="1136" y="384"/>
                    </a:lnTo>
                    <a:lnTo>
                      <a:pt x="1130" y="354"/>
                    </a:lnTo>
                    <a:lnTo>
                      <a:pt x="1118" y="324"/>
                    </a:lnTo>
                    <a:lnTo>
                      <a:pt x="1106" y="300"/>
                    </a:lnTo>
                    <a:lnTo>
                      <a:pt x="1112" y="294"/>
                    </a:lnTo>
                    <a:lnTo>
                      <a:pt x="1112" y="288"/>
                    </a:lnTo>
                    <a:lnTo>
                      <a:pt x="1112" y="270"/>
                    </a:lnTo>
                    <a:lnTo>
                      <a:pt x="1106" y="252"/>
                    </a:lnTo>
                    <a:lnTo>
                      <a:pt x="1083" y="210"/>
                    </a:lnTo>
                    <a:lnTo>
                      <a:pt x="1059" y="180"/>
                    </a:lnTo>
                    <a:lnTo>
                      <a:pt x="1053" y="174"/>
                    </a:lnTo>
                    <a:lnTo>
                      <a:pt x="1047" y="168"/>
                    </a:lnTo>
                    <a:lnTo>
                      <a:pt x="1041" y="126"/>
                    </a:lnTo>
                    <a:lnTo>
                      <a:pt x="1017" y="114"/>
                    </a:lnTo>
                    <a:lnTo>
                      <a:pt x="987" y="90"/>
                    </a:lnTo>
                    <a:lnTo>
                      <a:pt x="981" y="96"/>
                    </a:lnTo>
                    <a:lnTo>
                      <a:pt x="981" y="102"/>
                    </a:lnTo>
                    <a:lnTo>
                      <a:pt x="975" y="120"/>
                    </a:lnTo>
                    <a:lnTo>
                      <a:pt x="975" y="108"/>
                    </a:lnTo>
                    <a:lnTo>
                      <a:pt x="969" y="90"/>
                    </a:lnTo>
                    <a:lnTo>
                      <a:pt x="963" y="72"/>
                    </a:lnTo>
                    <a:lnTo>
                      <a:pt x="963" y="66"/>
                    </a:lnTo>
                    <a:lnTo>
                      <a:pt x="933" y="42"/>
                    </a:lnTo>
                    <a:lnTo>
                      <a:pt x="921" y="36"/>
                    </a:lnTo>
                    <a:lnTo>
                      <a:pt x="915" y="30"/>
                    </a:lnTo>
                    <a:lnTo>
                      <a:pt x="891" y="18"/>
                    </a:lnTo>
                    <a:lnTo>
                      <a:pt x="885" y="18"/>
                    </a:lnTo>
                    <a:lnTo>
                      <a:pt x="867" y="18"/>
                    </a:lnTo>
                    <a:lnTo>
                      <a:pt x="855" y="18"/>
                    </a:lnTo>
                    <a:lnTo>
                      <a:pt x="849" y="18"/>
                    </a:lnTo>
                    <a:lnTo>
                      <a:pt x="819" y="6"/>
                    </a:lnTo>
                    <a:lnTo>
                      <a:pt x="796" y="0"/>
                    </a:lnTo>
                    <a:lnTo>
                      <a:pt x="772" y="6"/>
                    </a:lnTo>
                    <a:lnTo>
                      <a:pt x="754" y="18"/>
                    </a:lnTo>
                    <a:lnTo>
                      <a:pt x="730" y="18"/>
                    </a:lnTo>
                    <a:lnTo>
                      <a:pt x="712" y="24"/>
                    </a:lnTo>
                    <a:lnTo>
                      <a:pt x="700" y="30"/>
                    </a:lnTo>
                    <a:lnTo>
                      <a:pt x="694" y="30"/>
                    </a:lnTo>
                    <a:lnTo>
                      <a:pt x="688" y="30"/>
                    </a:lnTo>
                    <a:lnTo>
                      <a:pt x="664" y="42"/>
                    </a:lnTo>
                    <a:lnTo>
                      <a:pt x="628" y="60"/>
                    </a:lnTo>
                    <a:lnTo>
                      <a:pt x="586" y="90"/>
                    </a:lnTo>
                    <a:lnTo>
                      <a:pt x="574" y="108"/>
                    </a:lnTo>
                    <a:lnTo>
                      <a:pt x="562" y="120"/>
                    </a:lnTo>
                    <a:lnTo>
                      <a:pt x="568" y="120"/>
                    </a:lnTo>
                    <a:lnTo>
                      <a:pt x="568" y="114"/>
                    </a:lnTo>
                    <a:lnTo>
                      <a:pt x="550" y="150"/>
                    </a:lnTo>
                    <a:lnTo>
                      <a:pt x="538" y="192"/>
                    </a:lnTo>
                    <a:lnTo>
                      <a:pt x="532" y="216"/>
                    </a:lnTo>
                    <a:lnTo>
                      <a:pt x="532" y="228"/>
                    </a:lnTo>
                    <a:lnTo>
                      <a:pt x="527" y="246"/>
                    </a:lnTo>
                    <a:lnTo>
                      <a:pt x="521" y="276"/>
                    </a:lnTo>
                    <a:lnTo>
                      <a:pt x="515" y="312"/>
                    </a:lnTo>
                    <a:lnTo>
                      <a:pt x="509" y="348"/>
                    </a:lnTo>
                    <a:lnTo>
                      <a:pt x="473" y="390"/>
                    </a:lnTo>
                    <a:lnTo>
                      <a:pt x="473" y="396"/>
                    </a:lnTo>
                    <a:lnTo>
                      <a:pt x="467" y="402"/>
                    </a:lnTo>
                    <a:lnTo>
                      <a:pt x="449" y="437"/>
                    </a:lnTo>
                    <a:lnTo>
                      <a:pt x="431" y="479"/>
                    </a:lnTo>
                    <a:lnTo>
                      <a:pt x="419" y="521"/>
                    </a:lnTo>
                    <a:lnTo>
                      <a:pt x="413" y="527"/>
                    </a:lnTo>
                    <a:lnTo>
                      <a:pt x="413" y="533"/>
                    </a:lnTo>
                    <a:lnTo>
                      <a:pt x="413" y="539"/>
                    </a:lnTo>
                    <a:lnTo>
                      <a:pt x="353" y="599"/>
                    </a:lnTo>
                    <a:lnTo>
                      <a:pt x="347" y="599"/>
                    </a:lnTo>
                    <a:lnTo>
                      <a:pt x="341" y="599"/>
                    </a:lnTo>
                    <a:lnTo>
                      <a:pt x="335" y="611"/>
                    </a:lnTo>
                    <a:lnTo>
                      <a:pt x="311" y="629"/>
                    </a:lnTo>
                    <a:lnTo>
                      <a:pt x="305" y="629"/>
                    </a:lnTo>
                    <a:lnTo>
                      <a:pt x="299" y="629"/>
                    </a:lnTo>
                    <a:lnTo>
                      <a:pt x="299" y="635"/>
                    </a:lnTo>
                    <a:lnTo>
                      <a:pt x="293" y="635"/>
                    </a:lnTo>
                    <a:lnTo>
                      <a:pt x="257" y="659"/>
                    </a:lnTo>
                    <a:lnTo>
                      <a:pt x="257" y="665"/>
                    </a:lnTo>
                    <a:lnTo>
                      <a:pt x="257" y="677"/>
                    </a:lnTo>
                    <a:lnTo>
                      <a:pt x="257" y="701"/>
                    </a:lnTo>
                    <a:lnTo>
                      <a:pt x="257" y="719"/>
                    </a:lnTo>
                    <a:lnTo>
                      <a:pt x="257" y="731"/>
                    </a:lnTo>
                    <a:lnTo>
                      <a:pt x="216" y="725"/>
                    </a:lnTo>
                    <a:lnTo>
                      <a:pt x="150" y="797"/>
                    </a:lnTo>
                    <a:lnTo>
                      <a:pt x="150" y="827"/>
                    </a:lnTo>
                    <a:lnTo>
                      <a:pt x="174" y="827"/>
                    </a:lnTo>
                    <a:lnTo>
                      <a:pt x="114" y="845"/>
                    </a:lnTo>
                    <a:lnTo>
                      <a:pt x="108" y="851"/>
                    </a:lnTo>
                    <a:lnTo>
                      <a:pt x="54" y="839"/>
                    </a:lnTo>
                    <a:lnTo>
                      <a:pt x="0" y="857"/>
                    </a:lnTo>
                    <a:lnTo>
                      <a:pt x="0" y="875"/>
                    </a:lnTo>
                    <a:lnTo>
                      <a:pt x="102" y="893"/>
                    </a:lnTo>
                    <a:lnTo>
                      <a:pt x="96" y="893"/>
                    </a:lnTo>
                    <a:lnTo>
                      <a:pt x="156" y="905"/>
                    </a:lnTo>
                    <a:lnTo>
                      <a:pt x="168" y="899"/>
                    </a:lnTo>
                    <a:lnTo>
                      <a:pt x="311" y="923"/>
                    </a:lnTo>
                    <a:lnTo>
                      <a:pt x="365" y="911"/>
                    </a:lnTo>
                    <a:lnTo>
                      <a:pt x="371" y="887"/>
                    </a:lnTo>
                    <a:lnTo>
                      <a:pt x="240" y="869"/>
                    </a:lnTo>
                    <a:lnTo>
                      <a:pt x="240" y="863"/>
                    </a:lnTo>
                    <a:lnTo>
                      <a:pt x="497" y="791"/>
                    </a:lnTo>
                    <a:lnTo>
                      <a:pt x="503" y="809"/>
                    </a:lnTo>
                    <a:lnTo>
                      <a:pt x="640" y="827"/>
                    </a:lnTo>
                    <a:lnTo>
                      <a:pt x="700" y="725"/>
                    </a:lnTo>
                    <a:lnTo>
                      <a:pt x="658" y="719"/>
                    </a:lnTo>
                    <a:lnTo>
                      <a:pt x="664" y="653"/>
                    </a:lnTo>
                    <a:lnTo>
                      <a:pt x="670" y="623"/>
                    </a:lnTo>
                    <a:lnTo>
                      <a:pt x="694" y="611"/>
                    </a:lnTo>
                    <a:lnTo>
                      <a:pt x="694" y="605"/>
                    </a:lnTo>
                    <a:lnTo>
                      <a:pt x="718" y="587"/>
                    </a:lnTo>
                    <a:lnTo>
                      <a:pt x="748" y="569"/>
                    </a:lnTo>
                    <a:lnTo>
                      <a:pt x="778" y="551"/>
                    </a:lnTo>
                    <a:lnTo>
                      <a:pt x="796" y="533"/>
                    </a:lnTo>
                    <a:lnTo>
                      <a:pt x="819" y="515"/>
                    </a:lnTo>
                    <a:lnTo>
                      <a:pt x="843" y="497"/>
                    </a:lnTo>
                    <a:lnTo>
                      <a:pt x="867" y="467"/>
                    </a:lnTo>
                    <a:lnTo>
                      <a:pt x="879" y="449"/>
                    </a:lnTo>
                    <a:lnTo>
                      <a:pt x="879" y="443"/>
                    </a:lnTo>
                    <a:lnTo>
                      <a:pt x="885" y="443"/>
                    </a:lnTo>
                    <a:lnTo>
                      <a:pt x="891" y="431"/>
                    </a:lnTo>
                    <a:lnTo>
                      <a:pt x="903" y="425"/>
                    </a:lnTo>
                    <a:lnTo>
                      <a:pt x="909" y="414"/>
                    </a:lnTo>
                    <a:lnTo>
                      <a:pt x="909" y="390"/>
                    </a:lnTo>
                    <a:lnTo>
                      <a:pt x="903" y="360"/>
                    </a:lnTo>
                    <a:lnTo>
                      <a:pt x="927" y="348"/>
                    </a:lnTo>
                    <a:lnTo>
                      <a:pt x="951" y="330"/>
                    </a:lnTo>
                    <a:lnTo>
                      <a:pt x="975" y="318"/>
                    </a:lnTo>
                    <a:lnTo>
                      <a:pt x="993" y="300"/>
                    </a:lnTo>
                    <a:lnTo>
                      <a:pt x="999" y="306"/>
                    </a:lnTo>
                    <a:lnTo>
                      <a:pt x="1011" y="306"/>
                    </a:lnTo>
                    <a:lnTo>
                      <a:pt x="1023" y="336"/>
                    </a:lnTo>
                    <a:lnTo>
                      <a:pt x="1071" y="449"/>
                    </a:lnTo>
                    <a:lnTo>
                      <a:pt x="1071" y="467"/>
                    </a:lnTo>
                    <a:lnTo>
                      <a:pt x="1077" y="497"/>
                    </a:lnTo>
                    <a:lnTo>
                      <a:pt x="1101" y="563"/>
                    </a:lnTo>
                    <a:lnTo>
                      <a:pt x="1118" y="617"/>
                    </a:lnTo>
                    <a:lnTo>
                      <a:pt x="1124" y="641"/>
                    </a:lnTo>
                    <a:lnTo>
                      <a:pt x="1124" y="653"/>
                    </a:lnTo>
                    <a:lnTo>
                      <a:pt x="1118" y="659"/>
                    </a:lnTo>
                    <a:lnTo>
                      <a:pt x="1112" y="671"/>
                    </a:lnTo>
                    <a:lnTo>
                      <a:pt x="1112" y="689"/>
                    </a:lnTo>
                    <a:lnTo>
                      <a:pt x="1118" y="701"/>
                    </a:lnTo>
                    <a:lnTo>
                      <a:pt x="1124" y="719"/>
                    </a:lnTo>
                    <a:lnTo>
                      <a:pt x="1130" y="737"/>
                    </a:lnTo>
                    <a:lnTo>
                      <a:pt x="1136" y="749"/>
                    </a:lnTo>
                    <a:lnTo>
                      <a:pt x="1148" y="749"/>
                    </a:lnTo>
                    <a:lnTo>
                      <a:pt x="1154" y="743"/>
                    </a:lnTo>
                    <a:lnTo>
                      <a:pt x="1154" y="725"/>
                    </a:lnTo>
                    <a:lnTo>
                      <a:pt x="1148" y="707"/>
                    </a:lnTo>
                    <a:lnTo>
                      <a:pt x="1148" y="701"/>
                    </a:lnTo>
                    <a:lnTo>
                      <a:pt x="1202" y="713"/>
                    </a:lnTo>
                    <a:lnTo>
                      <a:pt x="1208" y="719"/>
                    </a:lnTo>
                    <a:lnTo>
                      <a:pt x="1214" y="737"/>
                    </a:lnTo>
                    <a:lnTo>
                      <a:pt x="1220" y="749"/>
                    </a:lnTo>
                    <a:lnTo>
                      <a:pt x="1232" y="755"/>
                    </a:lnTo>
                    <a:lnTo>
                      <a:pt x="1238" y="749"/>
                    </a:lnTo>
                    <a:lnTo>
                      <a:pt x="1232" y="737"/>
                    </a:lnTo>
                    <a:lnTo>
                      <a:pt x="1238" y="749"/>
                    </a:lnTo>
                    <a:lnTo>
                      <a:pt x="1244" y="755"/>
                    </a:lnTo>
                    <a:lnTo>
                      <a:pt x="1250" y="749"/>
                    </a:lnTo>
                    <a:lnTo>
                      <a:pt x="1250" y="743"/>
                    </a:lnTo>
                    <a:lnTo>
                      <a:pt x="1250" y="731"/>
                    </a:lnTo>
                    <a:lnTo>
                      <a:pt x="1244" y="719"/>
                    </a:lnTo>
                    <a:lnTo>
                      <a:pt x="1244" y="713"/>
                    </a:lnTo>
                    <a:close/>
                    <a:moveTo>
                      <a:pt x="694" y="264"/>
                    </a:moveTo>
                    <a:lnTo>
                      <a:pt x="700" y="276"/>
                    </a:lnTo>
                    <a:lnTo>
                      <a:pt x="712" y="288"/>
                    </a:lnTo>
                    <a:lnTo>
                      <a:pt x="742" y="330"/>
                    </a:lnTo>
                    <a:lnTo>
                      <a:pt x="778" y="360"/>
                    </a:lnTo>
                    <a:lnTo>
                      <a:pt x="784" y="372"/>
                    </a:lnTo>
                    <a:lnTo>
                      <a:pt x="790" y="378"/>
                    </a:lnTo>
                    <a:lnTo>
                      <a:pt x="796" y="384"/>
                    </a:lnTo>
                    <a:lnTo>
                      <a:pt x="790" y="431"/>
                    </a:lnTo>
                    <a:lnTo>
                      <a:pt x="766" y="443"/>
                    </a:lnTo>
                    <a:lnTo>
                      <a:pt x="748" y="461"/>
                    </a:lnTo>
                    <a:lnTo>
                      <a:pt x="724" y="485"/>
                    </a:lnTo>
                    <a:lnTo>
                      <a:pt x="712" y="503"/>
                    </a:lnTo>
                    <a:lnTo>
                      <a:pt x="712" y="509"/>
                    </a:lnTo>
                    <a:lnTo>
                      <a:pt x="706" y="515"/>
                    </a:lnTo>
                    <a:lnTo>
                      <a:pt x="688" y="533"/>
                    </a:lnTo>
                    <a:lnTo>
                      <a:pt x="670" y="551"/>
                    </a:lnTo>
                    <a:lnTo>
                      <a:pt x="658" y="563"/>
                    </a:lnTo>
                    <a:lnTo>
                      <a:pt x="658" y="569"/>
                    </a:lnTo>
                    <a:lnTo>
                      <a:pt x="652" y="569"/>
                    </a:lnTo>
                    <a:lnTo>
                      <a:pt x="652" y="575"/>
                    </a:lnTo>
                    <a:lnTo>
                      <a:pt x="640" y="581"/>
                    </a:lnTo>
                    <a:lnTo>
                      <a:pt x="616" y="593"/>
                    </a:lnTo>
                    <a:lnTo>
                      <a:pt x="604" y="599"/>
                    </a:lnTo>
                    <a:lnTo>
                      <a:pt x="592" y="605"/>
                    </a:lnTo>
                    <a:lnTo>
                      <a:pt x="586" y="611"/>
                    </a:lnTo>
                    <a:lnTo>
                      <a:pt x="574" y="617"/>
                    </a:lnTo>
                    <a:lnTo>
                      <a:pt x="562" y="629"/>
                    </a:lnTo>
                    <a:lnTo>
                      <a:pt x="550" y="635"/>
                    </a:lnTo>
                    <a:lnTo>
                      <a:pt x="550" y="653"/>
                    </a:lnTo>
                    <a:lnTo>
                      <a:pt x="556" y="677"/>
                    </a:lnTo>
                    <a:lnTo>
                      <a:pt x="562" y="707"/>
                    </a:lnTo>
                    <a:lnTo>
                      <a:pt x="538" y="737"/>
                    </a:lnTo>
                    <a:lnTo>
                      <a:pt x="377" y="785"/>
                    </a:lnTo>
                    <a:lnTo>
                      <a:pt x="365" y="761"/>
                    </a:lnTo>
                    <a:lnTo>
                      <a:pt x="359" y="755"/>
                    </a:lnTo>
                    <a:lnTo>
                      <a:pt x="353" y="755"/>
                    </a:lnTo>
                    <a:lnTo>
                      <a:pt x="359" y="683"/>
                    </a:lnTo>
                    <a:lnTo>
                      <a:pt x="365" y="671"/>
                    </a:lnTo>
                    <a:lnTo>
                      <a:pt x="371" y="665"/>
                    </a:lnTo>
                    <a:lnTo>
                      <a:pt x="389" y="641"/>
                    </a:lnTo>
                    <a:lnTo>
                      <a:pt x="413" y="629"/>
                    </a:lnTo>
                    <a:lnTo>
                      <a:pt x="431" y="611"/>
                    </a:lnTo>
                    <a:lnTo>
                      <a:pt x="419" y="623"/>
                    </a:lnTo>
                    <a:lnTo>
                      <a:pt x="419" y="629"/>
                    </a:lnTo>
                    <a:lnTo>
                      <a:pt x="425" y="647"/>
                    </a:lnTo>
                    <a:lnTo>
                      <a:pt x="425" y="659"/>
                    </a:lnTo>
                    <a:lnTo>
                      <a:pt x="431" y="665"/>
                    </a:lnTo>
                    <a:lnTo>
                      <a:pt x="437" y="659"/>
                    </a:lnTo>
                    <a:lnTo>
                      <a:pt x="443" y="635"/>
                    </a:lnTo>
                    <a:lnTo>
                      <a:pt x="443" y="617"/>
                    </a:lnTo>
                    <a:lnTo>
                      <a:pt x="443" y="605"/>
                    </a:lnTo>
                    <a:lnTo>
                      <a:pt x="491" y="575"/>
                    </a:lnTo>
                    <a:lnTo>
                      <a:pt x="527" y="545"/>
                    </a:lnTo>
                    <a:lnTo>
                      <a:pt x="550" y="527"/>
                    </a:lnTo>
                    <a:lnTo>
                      <a:pt x="568" y="515"/>
                    </a:lnTo>
                    <a:lnTo>
                      <a:pt x="586" y="503"/>
                    </a:lnTo>
                    <a:lnTo>
                      <a:pt x="598" y="497"/>
                    </a:lnTo>
                    <a:lnTo>
                      <a:pt x="610" y="485"/>
                    </a:lnTo>
                    <a:lnTo>
                      <a:pt x="616" y="479"/>
                    </a:lnTo>
                    <a:lnTo>
                      <a:pt x="616" y="473"/>
                    </a:lnTo>
                    <a:lnTo>
                      <a:pt x="628" y="455"/>
                    </a:lnTo>
                    <a:lnTo>
                      <a:pt x="634" y="431"/>
                    </a:lnTo>
                    <a:lnTo>
                      <a:pt x="640" y="408"/>
                    </a:lnTo>
                    <a:lnTo>
                      <a:pt x="640" y="402"/>
                    </a:lnTo>
                    <a:lnTo>
                      <a:pt x="640" y="396"/>
                    </a:lnTo>
                    <a:lnTo>
                      <a:pt x="628" y="396"/>
                    </a:lnTo>
                    <a:lnTo>
                      <a:pt x="634" y="396"/>
                    </a:lnTo>
                    <a:lnTo>
                      <a:pt x="634" y="390"/>
                    </a:lnTo>
                    <a:lnTo>
                      <a:pt x="640" y="378"/>
                    </a:lnTo>
                    <a:lnTo>
                      <a:pt x="652" y="336"/>
                    </a:lnTo>
                    <a:lnTo>
                      <a:pt x="664" y="300"/>
                    </a:lnTo>
                    <a:lnTo>
                      <a:pt x="664" y="282"/>
                    </a:lnTo>
                    <a:lnTo>
                      <a:pt x="670" y="276"/>
                    </a:lnTo>
                    <a:lnTo>
                      <a:pt x="664" y="270"/>
                    </a:lnTo>
                    <a:lnTo>
                      <a:pt x="658" y="258"/>
                    </a:lnTo>
                    <a:lnTo>
                      <a:pt x="646" y="246"/>
                    </a:lnTo>
                    <a:lnTo>
                      <a:pt x="640" y="240"/>
                    </a:lnTo>
                    <a:lnTo>
                      <a:pt x="676" y="258"/>
                    </a:lnTo>
                    <a:lnTo>
                      <a:pt x="682" y="192"/>
                    </a:lnTo>
                    <a:lnTo>
                      <a:pt x="682" y="198"/>
                    </a:lnTo>
                    <a:lnTo>
                      <a:pt x="682" y="222"/>
                    </a:lnTo>
                    <a:lnTo>
                      <a:pt x="688" y="246"/>
                    </a:lnTo>
                    <a:lnTo>
                      <a:pt x="694" y="264"/>
                    </a:lnTo>
                    <a:close/>
                    <a:moveTo>
                      <a:pt x="532" y="455"/>
                    </a:moveTo>
                    <a:lnTo>
                      <a:pt x="527" y="461"/>
                    </a:lnTo>
                    <a:lnTo>
                      <a:pt x="532" y="449"/>
                    </a:lnTo>
                    <a:lnTo>
                      <a:pt x="532" y="455"/>
                    </a:lnTo>
                    <a:close/>
                    <a:moveTo>
                      <a:pt x="634" y="803"/>
                    </a:moveTo>
                    <a:lnTo>
                      <a:pt x="634" y="803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kumimoji="1" lang="en-US">
                  <a:solidFill>
                    <a:srgbClr val="FFFFFF"/>
                  </a:solidFill>
                  <a:latin typeface="Arial" charset="0"/>
                </a:endParaRPr>
              </a:p>
            </p:txBody>
          </p:sp>
          <p:sp>
            <p:nvSpPr>
              <p:cNvPr id="21" name="Freeform 19"/>
              <p:cNvSpPr>
                <a:spLocks/>
              </p:cNvSpPr>
              <p:nvPr/>
            </p:nvSpPr>
            <p:spPr bwMode="hidden">
              <a:xfrm>
                <a:off x="684" y="2709"/>
                <a:ext cx="47" cy="78"/>
              </a:xfrm>
              <a:custGeom>
                <a:avLst/>
                <a:gdLst>
                  <a:gd name="T0" fmla="*/ 12 w 47"/>
                  <a:gd name="T1" fmla="*/ 72 h 78"/>
                  <a:gd name="T2" fmla="*/ 18 w 47"/>
                  <a:gd name="T3" fmla="*/ 60 h 78"/>
                  <a:gd name="T4" fmla="*/ 24 w 47"/>
                  <a:gd name="T5" fmla="*/ 54 h 78"/>
                  <a:gd name="T6" fmla="*/ 47 w 47"/>
                  <a:gd name="T7" fmla="*/ 0 h 78"/>
                  <a:gd name="T8" fmla="*/ 0 w 47"/>
                  <a:gd name="T9" fmla="*/ 78 h 78"/>
                  <a:gd name="T10" fmla="*/ 12 w 47"/>
                  <a:gd name="T11" fmla="*/ 72 h 78"/>
                  <a:gd name="T12" fmla="*/ 12 w 47"/>
                  <a:gd name="T13" fmla="*/ 72 h 78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47" h="78">
                    <a:moveTo>
                      <a:pt x="12" y="72"/>
                    </a:moveTo>
                    <a:lnTo>
                      <a:pt x="18" y="60"/>
                    </a:lnTo>
                    <a:lnTo>
                      <a:pt x="24" y="54"/>
                    </a:lnTo>
                    <a:lnTo>
                      <a:pt x="47" y="0"/>
                    </a:lnTo>
                    <a:lnTo>
                      <a:pt x="0" y="78"/>
                    </a:lnTo>
                    <a:lnTo>
                      <a:pt x="12" y="7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kumimoji="1" lang="en-US">
                  <a:solidFill>
                    <a:srgbClr val="FFFFFF"/>
                  </a:solidFill>
                  <a:latin typeface="Arial" charset="0"/>
                </a:endParaRPr>
              </a:p>
            </p:txBody>
          </p:sp>
          <p:sp>
            <p:nvSpPr>
              <p:cNvPr id="22" name="Freeform 20"/>
              <p:cNvSpPr>
                <a:spLocks/>
              </p:cNvSpPr>
              <p:nvPr/>
            </p:nvSpPr>
            <p:spPr bwMode="hidden">
              <a:xfrm>
                <a:off x="1284" y="2572"/>
                <a:ext cx="149" cy="419"/>
              </a:xfrm>
              <a:custGeom>
                <a:avLst/>
                <a:gdLst>
                  <a:gd name="T0" fmla="*/ 29 w 149"/>
                  <a:gd name="T1" fmla="*/ 96 h 419"/>
                  <a:gd name="T2" fmla="*/ 41 w 149"/>
                  <a:gd name="T3" fmla="*/ 126 h 419"/>
                  <a:gd name="T4" fmla="*/ 29 w 149"/>
                  <a:gd name="T5" fmla="*/ 161 h 419"/>
                  <a:gd name="T6" fmla="*/ 47 w 149"/>
                  <a:gd name="T7" fmla="*/ 149 h 419"/>
                  <a:gd name="T8" fmla="*/ 53 w 149"/>
                  <a:gd name="T9" fmla="*/ 347 h 419"/>
                  <a:gd name="T10" fmla="*/ 65 w 149"/>
                  <a:gd name="T11" fmla="*/ 371 h 419"/>
                  <a:gd name="T12" fmla="*/ 65 w 149"/>
                  <a:gd name="T13" fmla="*/ 377 h 419"/>
                  <a:gd name="T14" fmla="*/ 65 w 149"/>
                  <a:gd name="T15" fmla="*/ 389 h 419"/>
                  <a:gd name="T16" fmla="*/ 77 w 149"/>
                  <a:gd name="T17" fmla="*/ 395 h 419"/>
                  <a:gd name="T18" fmla="*/ 101 w 149"/>
                  <a:gd name="T19" fmla="*/ 407 h 419"/>
                  <a:gd name="T20" fmla="*/ 125 w 149"/>
                  <a:gd name="T21" fmla="*/ 413 h 419"/>
                  <a:gd name="T22" fmla="*/ 149 w 149"/>
                  <a:gd name="T23" fmla="*/ 419 h 419"/>
                  <a:gd name="T24" fmla="*/ 125 w 149"/>
                  <a:gd name="T25" fmla="*/ 395 h 419"/>
                  <a:gd name="T26" fmla="*/ 77 w 149"/>
                  <a:gd name="T27" fmla="*/ 365 h 419"/>
                  <a:gd name="T28" fmla="*/ 77 w 149"/>
                  <a:gd name="T29" fmla="*/ 365 h 419"/>
                  <a:gd name="T30" fmla="*/ 77 w 149"/>
                  <a:gd name="T31" fmla="*/ 353 h 419"/>
                  <a:gd name="T32" fmla="*/ 83 w 149"/>
                  <a:gd name="T33" fmla="*/ 329 h 419"/>
                  <a:gd name="T34" fmla="*/ 83 w 149"/>
                  <a:gd name="T35" fmla="*/ 293 h 419"/>
                  <a:gd name="T36" fmla="*/ 83 w 149"/>
                  <a:gd name="T37" fmla="*/ 257 h 419"/>
                  <a:gd name="T38" fmla="*/ 83 w 149"/>
                  <a:gd name="T39" fmla="*/ 221 h 419"/>
                  <a:gd name="T40" fmla="*/ 77 w 149"/>
                  <a:gd name="T41" fmla="*/ 185 h 419"/>
                  <a:gd name="T42" fmla="*/ 65 w 149"/>
                  <a:gd name="T43" fmla="*/ 155 h 419"/>
                  <a:gd name="T44" fmla="*/ 59 w 149"/>
                  <a:gd name="T45" fmla="*/ 143 h 419"/>
                  <a:gd name="T46" fmla="*/ 53 w 149"/>
                  <a:gd name="T47" fmla="*/ 137 h 419"/>
                  <a:gd name="T48" fmla="*/ 53 w 149"/>
                  <a:gd name="T49" fmla="*/ 120 h 419"/>
                  <a:gd name="T50" fmla="*/ 53 w 149"/>
                  <a:gd name="T51" fmla="*/ 108 h 419"/>
                  <a:gd name="T52" fmla="*/ 47 w 149"/>
                  <a:gd name="T53" fmla="*/ 90 h 419"/>
                  <a:gd name="T54" fmla="*/ 35 w 149"/>
                  <a:gd name="T55" fmla="*/ 54 h 419"/>
                  <a:gd name="T56" fmla="*/ 23 w 149"/>
                  <a:gd name="T57" fmla="*/ 18 h 419"/>
                  <a:gd name="T58" fmla="*/ 17 w 149"/>
                  <a:gd name="T59" fmla="*/ 6 h 419"/>
                  <a:gd name="T60" fmla="*/ 17 w 149"/>
                  <a:gd name="T61" fmla="*/ 0 h 419"/>
                  <a:gd name="T62" fmla="*/ 0 w 149"/>
                  <a:gd name="T63" fmla="*/ 6 h 419"/>
                  <a:gd name="T64" fmla="*/ 6 w 149"/>
                  <a:gd name="T65" fmla="*/ 114 h 419"/>
                  <a:gd name="T66" fmla="*/ 29 w 149"/>
                  <a:gd name="T67" fmla="*/ 96 h 419"/>
                  <a:gd name="T68" fmla="*/ 29 w 149"/>
                  <a:gd name="T69" fmla="*/ 96 h 419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</a:gdLst>
                <a:ahLst/>
                <a:cxnLst>
                  <a:cxn ang="T70">
                    <a:pos x="T0" y="T1"/>
                  </a:cxn>
                  <a:cxn ang="T71">
                    <a:pos x="T2" y="T3"/>
                  </a:cxn>
                  <a:cxn ang="T72">
                    <a:pos x="T4" y="T5"/>
                  </a:cxn>
                  <a:cxn ang="T73">
                    <a:pos x="T6" y="T7"/>
                  </a:cxn>
                  <a:cxn ang="T74">
                    <a:pos x="T8" y="T9"/>
                  </a:cxn>
                  <a:cxn ang="T75">
                    <a:pos x="T10" y="T11"/>
                  </a:cxn>
                  <a:cxn ang="T76">
                    <a:pos x="T12" y="T13"/>
                  </a:cxn>
                  <a:cxn ang="T77">
                    <a:pos x="T14" y="T15"/>
                  </a:cxn>
                  <a:cxn ang="T78">
                    <a:pos x="T16" y="T17"/>
                  </a:cxn>
                  <a:cxn ang="T79">
                    <a:pos x="T18" y="T19"/>
                  </a:cxn>
                  <a:cxn ang="T80">
                    <a:pos x="T20" y="T21"/>
                  </a:cxn>
                  <a:cxn ang="T81">
                    <a:pos x="T22" y="T23"/>
                  </a:cxn>
                  <a:cxn ang="T82">
                    <a:pos x="T24" y="T25"/>
                  </a:cxn>
                  <a:cxn ang="T83">
                    <a:pos x="T26" y="T27"/>
                  </a:cxn>
                  <a:cxn ang="T84">
                    <a:pos x="T28" y="T29"/>
                  </a:cxn>
                  <a:cxn ang="T85">
                    <a:pos x="T30" y="T31"/>
                  </a:cxn>
                  <a:cxn ang="T86">
                    <a:pos x="T32" y="T33"/>
                  </a:cxn>
                  <a:cxn ang="T87">
                    <a:pos x="T34" y="T35"/>
                  </a:cxn>
                  <a:cxn ang="T88">
                    <a:pos x="T36" y="T37"/>
                  </a:cxn>
                  <a:cxn ang="T89">
                    <a:pos x="T38" y="T39"/>
                  </a:cxn>
                  <a:cxn ang="T90">
                    <a:pos x="T40" y="T41"/>
                  </a:cxn>
                  <a:cxn ang="T91">
                    <a:pos x="T42" y="T43"/>
                  </a:cxn>
                  <a:cxn ang="T92">
                    <a:pos x="T44" y="T45"/>
                  </a:cxn>
                  <a:cxn ang="T93">
                    <a:pos x="T46" y="T47"/>
                  </a:cxn>
                  <a:cxn ang="T94">
                    <a:pos x="T48" y="T49"/>
                  </a:cxn>
                  <a:cxn ang="T95">
                    <a:pos x="T50" y="T51"/>
                  </a:cxn>
                  <a:cxn ang="T96">
                    <a:pos x="T52" y="T53"/>
                  </a:cxn>
                  <a:cxn ang="T97">
                    <a:pos x="T54" y="T55"/>
                  </a:cxn>
                  <a:cxn ang="T98">
                    <a:pos x="T56" y="T57"/>
                  </a:cxn>
                  <a:cxn ang="T99">
                    <a:pos x="T58" y="T59"/>
                  </a:cxn>
                  <a:cxn ang="T100">
                    <a:pos x="T60" y="T61"/>
                  </a:cxn>
                  <a:cxn ang="T101">
                    <a:pos x="T62" y="T63"/>
                  </a:cxn>
                  <a:cxn ang="T102">
                    <a:pos x="T64" y="T65"/>
                  </a:cxn>
                  <a:cxn ang="T103">
                    <a:pos x="T66" y="T67"/>
                  </a:cxn>
                  <a:cxn ang="T104">
                    <a:pos x="T68" y="T69"/>
                  </a:cxn>
                </a:cxnLst>
                <a:rect l="0" t="0" r="r" b="b"/>
                <a:pathLst>
                  <a:path w="149" h="419">
                    <a:moveTo>
                      <a:pt x="29" y="96"/>
                    </a:moveTo>
                    <a:lnTo>
                      <a:pt x="41" y="126"/>
                    </a:lnTo>
                    <a:lnTo>
                      <a:pt x="29" y="161"/>
                    </a:lnTo>
                    <a:lnTo>
                      <a:pt x="47" y="149"/>
                    </a:lnTo>
                    <a:lnTo>
                      <a:pt x="53" y="347"/>
                    </a:lnTo>
                    <a:lnTo>
                      <a:pt x="65" y="371"/>
                    </a:lnTo>
                    <a:lnTo>
                      <a:pt x="65" y="377"/>
                    </a:lnTo>
                    <a:lnTo>
                      <a:pt x="65" y="389"/>
                    </a:lnTo>
                    <a:lnTo>
                      <a:pt x="77" y="395"/>
                    </a:lnTo>
                    <a:lnTo>
                      <a:pt x="101" y="407"/>
                    </a:lnTo>
                    <a:lnTo>
                      <a:pt x="125" y="413"/>
                    </a:lnTo>
                    <a:lnTo>
                      <a:pt x="149" y="419"/>
                    </a:lnTo>
                    <a:lnTo>
                      <a:pt x="125" y="395"/>
                    </a:lnTo>
                    <a:lnTo>
                      <a:pt x="77" y="365"/>
                    </a:lnTo>
                    <a:lnTo>
                      <a:pt x="77" y="353"/>
                    </a:lnTo>
                    <a:lnTo>
                      <a:pt x="83" y="329"/>
                    </a:lnTo>
                    <a:lnTo>
                      <a:pt x="83" y="293"/>
                    </a:lnTo>
                    <a:lnTo>
                      <a:pt x="83" y="257"/>
                    </a:lnTo>
                    <a:lnTo>
                      <a:pt x="83" y="221"/>
                    </a:lnTo>
                    <a:lnTo>
                      <a:pt x="77" y="185"/>
                    </a:lnTo>
                    <a:lnTo>
                      <a:pt x="65" y="155"/>
                    </a:lnTo>
                    <a:lnTo>
                      <a:pt x="59" y="143"/>
                    </a:lnTo>
                    <a:lnTo>
                      <a:pt x="53" y="137"/>
                    </a:lnTo>
                    <a:lnTo>
                      <a:pt x="53" y="120"/>
                    </a:lnTo>
                    <a:lnTo>
                      <a:pt x="53" y="108"/>
                    </a:lnTo>
                    <a:lnTo>
                      <a:pt x="47" y="90"/>
                    </a:lnTo>
                    <a:lnTo>
                      <a:pt x="35" y="54"/>
                    </a:lnTo>
                    <a:lnTo>
                      <a:pt x="23" y="18"/>
                    </a:lnTo>
                    <a:lnTo>
                      <a:pt x="17" y="6"/>
                    </a:lnTo>
                    <a:lnTo>
                      <a:pt x="17" y="0"/>
                    </a:lnTo>
                    <a:lnTo>
                      <a:pt x="0" y="6"/>
                    </a:lnTo>
                    <a:lnTo>
                      <a:pt x="6" y="114"/>
                    </a:lnTo>
                    <a:lnTo>
                      <a:pt x="29" y="9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kumimoji="1" lang="en-US">
                  <a:solidFill>
                    <a:srgbClr val="FFFFFF"/>
                  </a:solidFill>
                  <a:latin typeface="Arial" charset="0"/>
                </a:endParaRPr>
              </a:p>
            </p:txBody>
          </p:sp>
          <p:sp>
            <p:nvSpPr>
              <p:cNvPr id="23" name="Freeform 21"/>
              <p:cNvSpPr>
                <a:spLocks/>
              </p:cNvSpPr>
              <p:nvPr/>
            </p:nvSpPr>
            <p:spPr bwMode="hidden">
              <a:xfrm>
                <a:off x="1140" y="2434"/>
                <a:ext cx="167" cy="138"/>
              </a:xfrm>
              <a:custGeom>
                <a:avLst/>
                <a:gdLst>
                  <a:gd name="T0" fmla="*/ 102 w 167"/>
                  <a:gd name="T1" fmla="*/ 18 h 138"/>
                  <a:gd name="T2" fmla="*/ 96 w 167"/>
                  <a:gd name="T3" fmla="*/ 12 h 138"/>
                  <a:gd name="T4" fmla="*/ 90 w 167"/>
                  <a:gd name="T5" fmla="*/ 0 h 138"/>
                  <a:gd name="T6" fmla="*/ 78 w 167"/>
                  <a:gd name="T7" fmla="*/ 0 h 138"/>
                  <a:gd name="T8" fmla="*/ 66 w 167"/>
                  <a:gd name="T9" fmla="*/ 0 h 138"/>
                  <a:gd name="T10" fmla="*/ 60 w 167"/>
                  <a:gd name="T11" fmla="*/ 0 h 138"/>
                  <a:gd name="T12" fmla="*/ 48 w 167"/>
                  <a:gd name="T13" fmla="*/ 6 h 138"/>
                  <a:gd name="T14" fmla="*/ 36 w 167"/>
                  <a:gd name="T15" fmla="*/ 12 h 138"/>
                  <a:gd name="T16" fmla="*/ 30 w 167"/>
                  <a:gd name="T17" fmla="*/ 12 h 138"/>
                  <a:gd name="T18" fmla="*/ 24 w 167"/>
                  <a:gd name="T19" fmla="*/ 24 h 138"/>
                  <a:gd name="T20" fmla="*/ 18 w 167"/>
                  <a:gd name="T21" fmla="*/ 42 h 138"/>
                  <a:gd name="T22" fmla="*/ 6 w 167"/>
                  <a:gd name="T23" fmla="*/ 66 h 138"/>
                  <a:gd name="T24" fmla="*/ 0 w 167"/>
                  <a:gd name="T25" fmla="*/ 72 h 138"/>
                  <a:gd name="T26" fmla="*/ 42 w 167"/>
                  <a:gd name="T27" fmla="*/ 30 h 138"/>
                  <a:gd name="T28" fmla="*/ 30 w 167"/>
                  <a:gd name="T29" fmla="*/ 66 h 138"/>
                  <a:gd name="T30" fmla="*/ 96 w 167"/>
                  <a:gd name="T31" fmla="*/ 36 h 138"/>
                  <a:gd name="T32" fmla="*/ 120 w 167"/>
                  <a:gd name="T33" fmla="*/ 78 h 138"/>
                  <a:gd name="T34" fmla="*/ 120 w 167"/>
                  <a:gd name="T35" fmla="*/ 54 h 138"/>
                  <a:gd name="T36" fmla="*/ 167 w 167"/>
                  <a:gd name="T37" fmla="*/ 138 h 138"/>
                  <a:gd name="T38" fmla="*/ 167 w 167"/>
                  <a:gd name="T39" fmla="*/ 120 h 138"/>
                  <a:gd name="T40" fmla="*/ 161 w 167"/>
                  <a:gd name="T41" fmla="*/ 102 h 138"/>
                  <a:gd name="T42" fmla="*/ 138 w 167"/>
                  <a:gd name="T43" fmla="*/ 60 h 138"/>
                  <a:gd name="T44" fmla="*/ 114 w 167"/>
                  <a:gd name="T45" fmla="*/ 30 h 138"/>
                  <a:gd name="T46" fmla="*/ 108 w 167"/>
                  <a:gd name="T47" fmla="*/ 24 h 138"/>
                  <a:gd name="T48" fmla="*/ 102 w 167"/>
                  <a:gd name="T49" fmla="*/ 18 h 138"/>
                  <a:gd name="T50" fmla="*/ 102 w 167"/>
                  <a:gd name="T51" fmla="*/ 18 h 138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</a:gdLst>
                <a:ahLst/>
                <a:cxnLst>
                  <a:cxn ang="T52">
                    <a:pos x="T0" y="T1"/>
                  </a:cxn>
                  <a:cxn ang="T53">
                    <a:pos x="T2" y="T3"/>
                  </a:cxn>
                  <a:cxn ang="T54">
                    <a:pos x="T4" y="T5"/>
                  </a:cxn>
                  <a:cxn ang="T55">
                    <a:pos x="T6" y="T7"/>
                  </a:cxn>
                  <a:cxn ang="T56">
                    <a:pos x="T8" y="T9"/>
                  </a:cxn>
                  <a:cxn ang="T57">
                    <a:pos x="T10" y="T11"/>
                  </a:cxn>
                  <a:cxn ang="T58">
                    <a:pos x="T12" y="T13"/>
                  </a:cxn>
                  <a:cxn ang="T59">
                    <a:pos x="T14" y="T15"/>
                  </a:cxn>
                  <a:cxn ang="T60">
                    <a:pos x="T16" y="T17"/>
                  </a:cxn>
                  <a:cxn ang="T61">
                    <a:pos x="T18" y="T19"/>
                  </a:cxn>
                  <a:cxn ang="T62">
                    <a:pos x="T20" y="T21"/>
                  </a:cxn>
                  <a:cxn ang="T63">
                    <a:pos x="T22" y="T23"/>
                  </a:cxn>
                  <a:cxn ang="T64">
                    <a:pos x="T24" y="T25"/>
                  </a:cxn>
                  <a:cxn ang="T65">
                    <a:pos x="T26" y="T27"/>
                  </a:cxn>
                  <a:cxn ang="T66">
                    <a:pos x="T28" y="T29"/>
                  </a:cxn>
                  <a:cxn ang="T67">
                    <a:pos x="T30" y="T31"/>
                  </a:cxn>
                  <a:cxn ang="T68">
                    <a:pos x="T32" y="T33"/>
                  </a:cxn>
                  <a:cxn ang="T69">
                    <a:pos x="T34" y="T35"/>
                  </a:cxn>
                  <a:cxn ang="T70">
                    <a:pos x="T36" y="T37"/>
                  </a:cxn>
                  <a:cxn ang="T71">
                    <a:pos x="T38" y="T39"/>
                  </a:cxn>
                  <a:cxn ang="T72">
                    <a:pos x="T40" y="T41"/>
                  </a:cxn>
                  <a:cxn ang="T73">
                    <a:pos x="T42" y="T43"/>
                  </a:cxn>
                  <a:cxn ang="T74">
                    <a:pos x="T44" y="T45"/>
                  </a:cxn>
                  <a:cxn ang="T75">
                    <a:pos x="T46" y="T47"/>
                  </a:cxn>
                  <a:cxn ang="T76">
                    <a:pos x="T48" y="T49"/>
                  </a:cxn>
                  <a:cxn ang="T77">
                    <a:pos x="T50" y="T51"/>
                  </a:cxn>
                </a:cxnLst>
                <a:rect l="0" t="0" r="r" b="b"/>
                <a:pathLst>
                  <a:path w="167" h="138">
                    <a:moveTo>
                      <a:pt x="102" y="18"/>
                    </a:moveTo>
                    <a:lnTo>
                      <a:pt x="96" y="12"/>
                    </a:lnTo>
                    <a:lnTo>
                      <a:pt x="90" y="0"/>
                    </a:lnTo>
                    <a:lnTo>
                      <a:pt x="78" y="0"/>
                    </a:lnTo>
                    <a:lnTo>
                      <a:pt x="66" y="0"/>
                    </a:lnTo>
                    <a:lnTo>
                      <a:pt x="60" y="0"/>
                    </a:lnTo>
                    <a:lnTo>
                      <a:pt x="48" y="6"/>
                    </a:lnTo>
                    <a:lnTo>
                      <a:pt x="36" y="12"/>
                    </a:lnTo>
                    <a:lnTo>
                      <a:pt x="30" y="12"/>
                    </a:lnTo>
                    <a:lnTo>
                      <a:pt x="24" y="24"/>
                    </a:lnTo>
                    <a:lnTo>
                      <a:pt x="18" y="42"/>
                    </a:lnTo>
                    <a:lnTo>
                      <a:pt x="6" y="66"/>
                    </a:lnTo>
                    <a:lnTo>
                      <a:pt x="0" y="72"/>
                    </a:lnTo>
                    <a:lnTo>
                      <a:pt x="42" y="30"/>
                    </a:lnTo>
                    <a:lnTo>
                      <a:pt x="30" y="66"/>
                    </a:lnTo>
                    <a:lnTo>
                      <a:pt x="96" y="36"/>
                    </a:lnTo>
                    <a:lnTo>
                      <a:pt x="120" y="78"/>
                    </a:lnTo>
                    <a:lnTo>
                      <a:pt x="120" y="54"/>
                    </a:lnTo>
                    <a:lnTo>
                      <a:pt x="167" y="138"/>
                    </a:lnTo>
                    <a:lnTo>
                      <a:pt x="167" y="120"/>
                    </a:lnTo>
                    <a:lnTo>
                      <a:pt x="161" y="102"/>
                    </a:lnTo>
                    <a:lnTo>
                      <a:pt x="138" y="60"/>
                    </a:lnTo>
                    <a:lnTo>
                      <a:pt x="114" y="30"/>
                    </a:lnTo>
                    <a:lnTo>
                      <a:pt x="108" y="24"/>
                    </a:lnTo>
                    <a:lnTo>
                      <a:pt x="102" y="1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kumimoji="1" lang="en-US">
                  <a:solidFill>
                    <a:srgbClr val="FFFFFF"/>
                  </a:solidFill>
                  <a:latin typeface="Arial" charset="0"/>
                </a:endParaRPr>
              </a:p>
            </p:txBody>
          </p:sp>
          <p:sp>
            <p:nvSpPr>
              <p:cNvPr id="24" name="Freeform 22"/>
              <p:cNvSpPr>
                <a:spLocks/>
              </p:cNvSpPr>
              <p:nvPr/>
            </p:nvSpPr>
            <p:spPr bwMode="hidden">
              <a:xfrm>
                <a:off x="948" y="2314"/>
                <a:ext cx="113" cy="114"/>
              </a:xfrm>
              <a:custGeom>
                <a:avLst/>
                <a:gdLst>
                  <a:gd name="T0" fmla="*/ 0 w 113"/>
                  <a:gd name="T1" fmla="*/ 0 h 114"/>
                  <a:gd name="T2" fmla="*/ 6 w 113"/>
                  <a:gd name="T3" fmla="*/ 0 h 114"/>
                  <a:gd name="T4" fmla="*/ 24 w 113"/>
                  <a:gd name="T5" fmla="*/ 6 h 114"/>
                  <a:gd name="T6" fmla="*/ 48 w 113"/>
                  <a:gd name="T7" fmla="*/ 18 h 114"/>
                  <a:gd name="T8" fmla="*/ 71 w 113"/>
                  <a:gd name="T9" fmla="*/ 36 h 114"/>
                  <a:gd name="T10" fmla="*/ 83 w 113"/>
                  <a:gd name="T11" fmla="*/ 48 h 114"/>
                  <a:gd name="T12" fmla="*/ 95 w 113"/>
                  <a:gd name="T13" fmla="*/ 66 h 114"/>
                  <a:gd name="T14" fmla="*/ 107 w 113"/>
                  <a:gd name="T15" fmla="*/ 90 h 114"/>
                  <a:gd name="T16" fmla="*/ 113 w 113"/>
                  <a:gd name="T17" fmla="*/ 114 h 114"/>
                  <a:gd name="T18" fmla="*/ 83 w 113"/>
                  <a:gd name="T19" fmla="*/ 66 h 114"/>
                  <a:gd name="T20" fmla="*/ 60 w 113"/>
                  <a:gd name="T21" fmla="*/ 78 h 114"/>
                  <a:gd name="T22" fmla="*/ 71 w 113"/>
                  <a:gd name="T23" fmla="*/ 54 h 114"/>
                  <a:gd name="T24" fmla="*/ 12 w 113"/>
                  <a:gd name="T25" fmla="*/ 78 h 114"/>
                  <a:gd name="T26" fmla="*/ 60 w 113"/>
                  <a:gd name="T27" fmla="*/ 48 h 114"/>
                  <a:gd name="T28" fmla="*/ 60 w 113"/>
                  <a:gd name="T29" fmla="*/ 42 h 114"/>
                  <a:gd name="T30" fmla="*/ 54 w 113"/>
                  <a:gd name="T31" fmla="*/ 30 h 114"/>
                  <a:gd name="T32" fmla="*/ 36 w 113"/>
                  <a:gd name="T33" fmla="*/ 18 h 114"/>
                  <a:gd name="T34" fmla="*/ 0 w 113"/>
                  <a:gd name="T35" fmla="*/ 0 h 114"/>
                  <a:gd name="T36" fmla="*/ 0 w 113"/>
                  <a:gd name="T37" fmla="*/ 0 h 114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0" t="0" r="r" b="b"/>
                <a:pathLst>
                  <a:path w="113" h="114">
                    <a:moveTo>
                      <a:pt x="0" y="0"/>
                    </a:moveTo>
                    <a:lnTo>
                      <a:pt x="6" y="0"/>
                    </a:lnTo>
                    <a:lnTo>
                      <a:pt x="24" y="6"/>
                    </a:lnTo>
                    <a:lnTo>
                      <a:pt x="48" y="18"/>
                    </a:lnTo>
                    <a:lnTo>
                      <a:pt x="71" y="36"/>
                    </a:lnTo>
                    <a:lnTo>
                      <a:pt x="83" y="48"/>
                    </a:lnTo>
                    <a:lnTo>
                      <a:pt x="95" y="66"/>
                    </a:lnTo>
                    <a:lnTo>
                      <a:pt x="107" y="90"/>
                    </a:lnTo>
                    <a:lnTo>
                      <a:pt x="113" y="114"/>
                    </a:lnTo>
                    <a:lnTo>
                      <a:pt x="83" y="66"/>
                    </a:lnTo>
                    <a:lnTo>
                      <a:pt x="60" y="78"/>
                    </a:lnTo>
                    <a:lnTo>
                      <a:pt x="71" y="54"/>
                    </a:lnTo>
                    <a:lnTo>
                      <a:pt x="12" y="78"/>
                    </a:lnTo>
                    <a:lnTo>
                      <a:pt x="60" y="48"/>
                    </a:lnTo>
                    <a:lnTo>
                      <a:pt x="60" y="42"/>
                    </a:lnTo>
                    <a:lnTo>
                      <a:pt x="54" y="30"/>
                    </a:lnTo>
                    <a:lnTo>
                      <a:pt x="36" y="18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kumimoji="1" lang="en-US">
                  <a:solidFill>
                    <a:srgbClr val="FFFFFF"/>
                  </a:solidFill>
                  <a:latin typeface="Arial" charset="0"/>
                </a:endParaRPr>
              </a:p>
            </p:txBody>
          </p:sp>
          <p:sp>
            <p:nvSpPr>
              <p:cNvPr id="25" name="Freeform 23"/>
              <p:cNvSpPr>
                <a:spLocks/>
              </p:cNvSpPr>
              <p:nvPr/>
            </p:nvSpPr>
            <p:spPr bwMode="hidden">
              <a:xfrm>
                <a:off x="1122" y="2578"/>
                <a:ext cx="66" cy="60"/>
              </a:xfrm>
              <a:custGeom>
                <a:avLst/>
                <a:gdLst>
                  <a:gd name="T0" fmla="*/ 54 w 66"/>
                  <a:gd name="T1" fmla="*/ 0 h 60"/>
                  <a:gd name="T2" fmla="*/ 42 w 66"/>
                  <a:gd name="T3" fmla="*/ 18 h 60"/>
                  <a:gd name="T4" fmla="*/ 36 w 66"/>
                  <a:gd name="T5" fmla="*/ 6 h 60"/>
                  <a:gd name="T6" fmla="*/ 24 w 66"/>
                  <a:gd name="T7" fmla="*/ 30 h 60"/>
                  <a:gd name="T8" fmla="*/ 18 w 66"/>
                  <a:gd name="T9" fmla="*/ 36 h 60"/>
                  <a:gd name="T10" fmla="*/ 6 w 66"/>
                  <a:gd name="T11" fmla="*/ 48 h 60"/>
                  <a:gd name="T12" fmla="*/ 0 w 66"/>
                  <a:gd name="T13" fmla="*/ 60 h 60"/>
                  <a:gd name="T14" fmla="*/ 12 w 66"/>
                  <a:gd name="T15" fmla="*/ 54 h 60"/>
                  <a:gd name="T16" fmla="*/ 30 w 66"/>
                  <a:gd name="T17" fmla="*/ 36 h 60"/>
                  <a:gd name="T18" fmla="*/ 54 w 66"/>
                  <a:gd name="T19" fmla="*/ 18 h 60"/>
                  <a:gd name="T20" fmla="*/ 66 w 66"/>
                  <a:gd name="T21" fmla="*/ 6 h 60"/>
                  <a:gd name="T22" fmla="*/ 54 w 66"/>
                  <a:gd name="T23" fmla="*/ 0 h 60"/>
                  <a:gd name="T24" fmla="*/ 54 w 66"/>
                  <a:gd name="T25" fmla="*/ 0 h 60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66" h="60">
                    <a:moveTo>
                      <a:pt x="54" y="0"/>
                    </a:moveTo>
                    <a:lnTo>
                      <a:pt x="42" y="18"/>
                    </a:lnTo>
                    <a:lnTo>
                      <a:pt x="36" y="6"/>
                    </a:lnTo>
                    <a:lnTo>
                      <a:pt x="24" y="30"/>
                    </a:lnTo>
                    <a:lnTo>
                      <a:pt x="18" y="36"/>
                    </a:lnTo>
                    <a:lnTo>
                      <a:pt x="6" y="48"/>
                    </a:lnTo>
                    <a:lnTo>
                      <a:pt x="0" y="60"/>
                    </a:lnTo>
                    <a:lnTo>
                      <a:pt x="12" y="54"/>
                    </a:lnTo>
                    <a:lnTo>
                      <a:pt x="30" y="36"/>
                    </a:lnTo>
                    <a:lnTo>
                      <a:pt x="54" y="18"/>
                    </a:lnTo>
                    <a:lnTo>
                      <a:pt x="66" y="6"/>
                    </a:lnTo>
                    <a:lnTo>
                      <a:pt x="5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kumimoji="1" lang="en-US">
                  <a:solidFill>
                    <a:srgbClr val="FFFFFF"/>
                  </a:solidFill>
                  <a:latin typeface="Arial" charset="0"/>
                </a:endParaRPr>
              </a:p>
            </p:txBody>
          </p:sp>
          <p:sp>
            <p:nvSpPr>
              <p:cNvPr id="26" name="Freeform 24"/>
              <p:cNvSpPr>
                <a:spLocks/>
              </p:cNvSpPr>
              <p:nvPr/>
            </p:nvSpPr>
            <p:spPr bwMode="hidden">
              <a:xfrm>
                <a:off x="942" y="2674"/>
                <a:ext cx="161" cy="179"/>
              </a:xfrm>
              <a:custGeom>
                <a:avLst/>
                <a:gdLst>
                  <a:gd name="T0" fmla="*/ 131 w 161"/>
                  <a:gd name="T1" fmla="*/ 53 h 179"/>
                  <a:gd name="T2" fmla="*/ 137 w 161"/>
                  <a:gd name="T3" fmla="*/ 53 h 179"/>
                  <a:gd name="T4" fmla="*/ 143 w 161"/>
                  <a:gd name="T5" fmla="*/ 41 h 179"/>
                  <a:gd name="T6" fmla="*/ 155 w 161"/>
                  <a:gd name="T7" fmla="*/ 35 h 179"/>
                  <a:gd name="T8" fmla="*/ 161 w 161"/>
                  <a:gd name="T9" fmla="*/ 24 h 179"/>
                  <a:gd name="T10" fmla="*/ 161 w 161"/>
                  <a:gd name="T11" fmla="*/ 12 h 179"/>
                  <a:gd name="T12" fmla="*/ 161 w 161"/>
                  <a:gd name="T13" fmla="*/ 0 h 179"/>
                  <a:gd name="T14" fmla="*/ 149 w 161"/>
                  <a:gd name="T15" fmla="*/ 24 h 179"/>
                  <a:gd name="T16" fmla="*/ 143 w 161"/>
                  <a:gd name="T17" fmla="*/ 35 h 179"/>
                  <a:gd name="T18" fmla="*/ 131 w 161"/>
                  <a:gd name="T19" fmla="*/ 35 h 179"/>
                  <a:gd name="T20" fmla="*/ 119 w 161"/>
                  <a:gd name="T21" fmla="*/ 41 h 179"/>
                  <a:gd name="T22" fmla="*/ 125 w 161"/>
                  <a:gd name="T23" fmla="*/ 53 h 179"/>
                  <a:gd name="T24" fmla="*/ 95 w 161"/>
                  <a:gd name="T25" fmla="*/ 95 h 179"/>
                  <a:gd name="T26" fmla="*/ 0 w 161"/>
                  <a:gd name="T27" fmla="*/ 137 h 179"/>
                  <a:gd name="T28" fmla="*/ 60 w 161"/>
                  <a:gd name="T29" fmla="*/ 119 h 179"/>
                  <a:gd name="T30" fmla="*/ 54 w 161"/>
                  <a:gd name="T31" fmla="*/ 125 h 179"/>
                  <a:gd name="T32" fmla="*/ 48 w 161"/>
                  <a:gd name="T33" fmla="*/ 131 h 179"/>
                  <a:gd name="T34" fmla="*/ 24 w 161"/>
                  <a:gd name="T35" fmla="*/ 155 h 179"/>
                  <a:gd name="T36" fmla="*/ 12 w 161"/>
                  <a:gd name="T37" fmla="*/ 167 h 179"/>
                  <a:gd name="T38" fmla="*/ 0 w 161"/>
                  <a:gd name="T39" fmla="*/ 173 h 179"/>
                  <a:gd name="T40" fmla="*/ 0 w 161"/>
                  <a:gd name="T41" fmla="*/ 179 h 179"/>
                  <a:gd name="T42" fmla="*/ 6 w 161"/>
                  <a:gd name="T43" fmla="*/ 173 h 179"/>
                  <a:gd name="T44" fmla="*/ 30 w 161"/>
                  <a:gd name="T45" fmla="*/ 155 h 179"/>
                  <a:gd name="T46" fmla="*/ 48 w 161"/>
                  <a:gd name="T47" fmla="*/ 143 h 179"/>
                  <a:gd name="T48" fmla="*/ 71 w 161"/>
                  <a:gd name="T49" fmla="*/ 125 h 179"/>
                  <a:gd name="T50" fmla="*/ 95 w 161"/>
                  <a:gd name="T51" fmla="*/ 107 h 179"/>
                  <a:gd name="T52" fmla="*/ 119 w 161"/>
                  <a:gd name="T53" fmla="*/ 77 h 179"/>
                  <a:gd name="T54" fmla="*/ 131 w 161"/>
                  <a:gd name="T55" fmla="*/ 59 h 179"/>
                  <a:gd name="T56" fmla="*/ 131 w 161"/>
                  <a:gd name="T57" fmla="*/ 53 h 179"/>
                  <a:gd name="T58" fmla="*/ 131 w 161"/>
                  <a:gd name="T59" fmla="*/ 53 h 179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</a:gdLst>
                <a:ahLst/>
                <a:cxnLst>
                  <a:cxn ang="T60">
                    <a:pos x="T0" y="T1"/>
                  </a:cxn>
                  <a:cxn ang="T61">
                    <a:pos x="T2" y="T3"/>
                  </a:cxn>
                  <a:cxn ang="T62">
                    <a:pos x="T4" y="T5"/>
                  </a:cxn>
                  <a:cxn ang="T63">
                    <a:pos x="T6" y="T7"/>
                  </a:cxn>
                  <a:cxn ang="T64">
                    <a:pos x="T8" y="T9"/>
                  </a:cxn>
                  <a:cxn ang="T65">
                    <a:pos x="T10" y="T11"/>
                  </a:cxn>
                  <a:cxn ang="T66">
                    <a:pos x="T12" y="T13"/>
                  </a:cxn>
                  <a:cxn ang="T67">
                    <a:pos x="T14" y="T15"/>
                  </a:cxn>
                  <a:cxn ang="T68">
                    <a:pos x="T16" y="T17"/>
                  </a:cxn>
                  <a:cxn ang="T69">
                    <a:pos x="T18" y="T19"/>
                  </a:cxn>
                  <a:cxn ang="T70">
                    <a:pos x="T20" y="T21"/>
                  </a:cxn>
                  <a:cxn ang="T71">
                    <a:pos x="T22" y="T23"/>
                  </a:cxn>
                  <a:cxn ang="T72">
                    <a:pos x="T24" y="T25"/>
                  </a:cxn>
                  <a:cxn ang="T73">
                    <a:pos x="T26" y="T27"/>
                  </a:cxn>
                  <a:cxn ang="T74">
                    <a:pos x="T28" y="T29"/>
                  </a:cxn>
                  <a:cxn ang="T75">
                    <a:pos x="T30" y="T31"/>
                  </a:cxn>
                  <a:cxn ang="T76">
                    <a:pos x="T32" y="T33"/>
                  </a:cxn>
                  <a:cxn ang="T77">
                    <a:pos x="T34" y="T35"/>
                  </a:cxn>
                  <a:cxn ang="T78">
                    <a:pos x="T36" y="T37"/>
                  </a:cxn>
                  <a:cxn ang="T79">
                    <a:pos x="T38" y="T39"/>
                  </a:cxn>
                  <a:cxn ang="T80">
                    <a:pos x="T40" y="T41"/>
                  </a:cxn>
                  <a:cxn ang="T81">
                    <a:pos x="T42" y="T43"/>
                  </a:cxn>
                  <a:cxn ang="T82">
                    <a:pos x="T44" y="T45"/>
                  </a:cxn>
                  <a:cxn ang="T83">
                    <a:pos x="T46" y="T47"/>
                  </a:cxn>
                  <a:cxn ang="T84">
                    <a:pos x="T48" y="T49"/>
                  </a:cxn>
                  <a:cxn ang="T85">
                    <a:pos x="T50" y="T51"/>
                  </a:cxn>
                  <a:cxn ang="T86">
                    <a:pos x="T52" y="T53"/>
                  </a:cxn>
                  <a:cxn ang="T87">
                    <a:pos x="T54" y="T55"/>
                  </a:cxn>
                  <a:cxn ang="T88">
                    <a:pos x="T56" y="T57"/>
                  </a:cxn>
                  <a:cxn ang="T89">
                    <a:pos x="T58" y="T59"/>
                  </a:cxn>
                </a:cxnLst>
                <a:rect l="0" t="0" r="r" b="b"/>
                <a:pathLst>
                  <a:path w="161" h="179">
                    <a:moveTo>
                      <a:pt x="131" y="53"/>
                    </a:moveTo>
                    <a:lnTo>
                      <a:pt x="137" y="53"/>
                    </a:lnTo>
                    <a:lnTo>
                      <a:pt x="143" y="41"/>
                    </a:lnTo>
                    <a:lnTo>
                      <a:pt x="155" y="35"/>
                    </a:lnTo>
                    <a:lnTo>
                      <a:pt x="161" y="24"/>
                    </a:lnTo>
                    <a:lnTo>
                      <a:pt x="161" y="12"/>
                    </a:lnTo>
                    <a:lnTo>
                      <a:pt x="161" y="0"/>
                    </a:lnTo>
                    <a:lnTo>
                      <a:pt x="149" y="24"/>
                    </a:lnTo>
                    <a:lnTo>
                      <a:pt x="143" y="35"/>
                    </a:lnTo>
                    <a:lnTo>
                      <a:pt x="131" y="35"/>
                    </a:lnTo>
                    <a:lnTo>
                      <a:pt x="119" y="41"/>
                    </a:lnTo>
                    <a:lnTo>
                      <a:pt x="125" y="53"/>
                    </a:lnTo>
                    <a:lnTo>
                      <a:pt x="95" y="95"/>
                    </a:lnTo>
                    <a:lnTo>
                      <a:pt x="0" y="137"/>
                    </a:lnTo>
                    <a:lnTo>
                      <a:pt x="60" y="119"/>
                    </a:lnTo>
                    <a:lnTo>
                      <a:pt x="54" y="125"/>
                    </a:lnTo>
                    <a:lnTo>
                      <a:pt x="48" y="131"/>
                    </a:lnTo>
                    <a:lnTo>
                      <a:pt x="24" y="155"/>
                    </a:lnTo>
                    <a:lnTo>
                      <a:pt x="12" y="167"/>
                    </a:lnTo>
                    <a:lnTo>
                      <a:pt x="0" y="173"/>
                    </a:lnTo>
                    <a:lnTo>
                      <a:pt x="0" y="179"/>
                    </a:lnTo>
                    <a:lnTo>
                      <a:pt x="6" y="173"/>
                    </a:lnTo>
                    <a:lnTo>
                      <a:pt x="30" y="155"/>
                    </a:lnTo>
                    <a:lnTo>
                      <a:pt x="48" y="143"/>
                    </a:lnTo>
                    <a:lnTo>
                      <a:pt x="71" y="125"/>
                    </a:lnTo>
                    <a:lnTo>
                      <a:pt x="95" y="107"/>
                    </a:lnTo>
                    <a:lnTo>
                      <a:pt x="119" y="77"/>
                    </a:lnTo>
                    <a:lnTo>
                      <a:pt x="131" y="59"/>
                    </a:lnTo>
                    <a:lnTo>
                      <a:pt x="131" y="53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kumimoji="1" lang="en-US">
                  <a:solidFill>
                    <a:srgbClr val="FFFFFF"/>
                  </a:solidFill>
                  <a:latin typeface="Arial" charset="0"/>
                </a:endParaRPr>
              </a:p>
            </p:txBody>
          </p:sp>
          <p:sp>
            <p:nvSpPr>
              <p:cNvPr id="27" name="Freeform 25"/>
              <p:cNvSpPr>
                <a:spLocks/>
              </p:cNvSpPr>
              <p:nvPr/>
            </p:nvSpPr>
            <p:spPr bwMode="hidden">
              <a:xfrm>
                <a:off x="737" y="2763"/>
                <a:ext cx="73" cy="54"/>
              </a:xfrm>
              <a:custGeom>
                <a:avLst/>
                <a:gdLst>
                  <a:gd name="T0" fmla="*/ 24 w 72"/>
                  <a:gd name="T1" fmla="*/ 36 h 54"/>
                  <a:gd name="T2" fmla="*/ 49 w 72"/>
                  <a:gd name="T3" fmla="*/ 24 h 54"/>
                  <a:gd name="T4" fmla="*/ 61 w 72"/>
                  <a:gd name="T5" fmla="*/ 12 h 54"/>
                  <a:gd name="T6" fmla="*/ 67 w 72"/>
                  <a:gd name="T7" fmla="*/ 6 h 54"/>
                  <a:gd name="T8" fmla="*/ 73 w 72"/>
                  <a:gd name="T9" fmla="*/ 0 h 54"/>
                  <a:gd name="T10" fmla="*/ 43 w 72"/>
                  <a:gd name="T11" fmla="*/ 18 h 54"/>
                  <a:gd name="T12" fmla="*/ 30 w 72"/>
                  <a:gd name="T13" fmla="*/ 24 h 54"/>
                  <a:gd name="T14" fmla="*/ 24 w 72"/>
                  <a:gd name="T15" fmla="*/ 24 h 54"/>
                  <a:gd name="T16" fmla="*/ 18 w 72"/>
                  <a:gd name="T17" fmla="*/ 18 h 54"/>
                  <a:gd name="T18" fmla="*/ 12 w 72"/>
                  <a:gd name="T19" fmla="*/ 12 h 54"/>
                  <a:gd name="T20" fmla="*/ 0 w 72"/>
                  <a:gd name="T21" fmla="*/ 54 h 54"/>
                  <a:gd name="T22" fmla="*/ 12 w 72"/>
                  <a:gd name="T23" fmla="*/ 42 h 54"/>
                  <a:gd name="T24" fmla="*/ 24 w 72"/>
                  <a:gd name="T25" fmla="*/ 36 h 54"/>
                  <a:gd name="T26" fmla="*/ 24 w 72"/>
                  <a:gd name="T27" fmla="*/ 36 h 54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</a:gdLst>
                <a:ahLst/>
                <a:cxnLst>
                  <a:cxn ang="T28">
                    <a:pos x="T0" y="T1"/>
                  </a:cxn>
                  <a:cxn ang="T29">
                    <a:pos x="T2" y="T3"/>
                  </a:cxn>
                  <a:cxn ang="T30">
                    <a:pos x="T4" y="T5"/>
                  </a:cxn>
                  <a:cxn ang="T31">
                    <a:pos x="T6" y="T7"/>
                  </a:cxn>
                  <a:cxn ang="T32">
                    <a:pos x="T8" y="T9"/>
                  </a:cxn>
                  <a:cxn ang="T33">
                    <a:pos x="T10" y="T11"/>
                  </a:cxn>
                  <a:cxn ang="T34">
                    <a:pos x="T12" y="T13"/>
                  </a:cxn>
                  <a:cxn ang="T35">
                    <a:pos x="T14" y="T15"/>
                  </a:cxn>
                  <a:cxn ang="T36">
                    <a:pos x="T16" y="T17"/>
                  </a:cxn>
                  <a:cxn ang="T37">
                    <a:pos x="T18" y="T19"/>
                  </a:cxn>
                  <a:cxn ang="T38">
                    <a:pos x="T20" y="T21"/>
                  </a:cxn>
                  <a:cxn ang="T39">
                    <a:pos x="T22" y="T23"/>
                  </a:cxn>
                  <a:cxn ang="T40">
                    <a:pos x="T24" y="T25"/>
                  </a:cxn>
                  <a:cxn ang="T41">
                    <a:pos x="T26" y="T27"/>
                  </a:cxn>
                </a:cxnLst>
                <a:rect l="0" t="0" r="r" b="b"/>
                <a:pathLst>
                  <a:path w="72" h="54">
                    <a:moveTo>
                      <a:pt x="24" y="36"/>
                    </a:moveTo>
                    <a:lnTo>
                      <a:pt x="48" y="24"/>
                    </a:lnTo>
                    <a:lnTo>
                      <a:pt x="60" y="12"/>
                    </a:lnTo>
                    <a:lnTo>
                      <a:pt x="66" y="6"/>
                    </a:lnTo>
                    <a:lnTo>
                      <a:pt x="72" y="0"/>
                    </a:lnTo>
                    <a:lnTo>
                      <a:pt x="42" y="18"/>
                    </a:lnTo>
                    <a:lnTo>
                      <a:pt x="30" y="24"/>
                    </a:lnTo>
                    <a:lnTo>
                      <a:pt x="24" y="24"/>
                    </a:lnTo>
                    <a:lnTo>
                      <a:pt x="18" y="18"/>
                    </a:lnTo>
                    <a:lnTo>
                      <a:pt x="12" y="12"/>
                    </a:lnTo>
                    <a:lnTo>
                      <a:pt x="0" y="54"/>
                    </a:lnTo>
                    <a:lnTo>
                      <a:pt x="12" y="42"/>
                    </a:lnTo>
                    <a:lnTo>
                      <a:pt x="24" y="3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kumimoji="1" lang="en-US">
                  <a:solidFill>
                    <a:srgbClr val="FFFFFF"/>
                  </a:solidFill>
                  <a:latin typeface="Arial" charset="0"/>
                </a:endParaRPr>
              </a:p>
            </p:txBody>
          </p:sp>
          <p:sp>
            <p:nvSpPr>
              <p:cNvPr id="28" name="Freeform 26"/>
              <p:cNvSpPr>
                <a:spLocks/>
              </p:cNvSpPr>
              <p:nvPr/>
            </p:nvSpPr>
            <p:spPr bwMode="hidden">
              <a:xfrm>
                <a:off x="624" y="2889"/>
                <a:ext cx="12" cy="54"/>
              </a:xfrm>
              <a:custGeom>
                <a:avLst/>
                <a:gdLst>
                  <a:gd name="T0" fmla="*/ 12 w 12"/>
                  <a:gd name="T1" fmla="*/ 0 h 54"/>
                  <a:gd name="T2" fmla="*/ 0 w 12"/>
                  <a:gd name="T3" fmla="*/ 12 h 54"/>
                  <a:gd name="T4" fmla="*/ 0 w 12"/>
                  <a:gd name="T5" fmla="*/ 18 h 54"/>
                  <a:gd name="T6" fmla="*/ 6 w 12"/>
                  <a:gd name="T7" fmla="*/ 54 h 54"/>
                  <a:gd name="T8" fmla="*/ 12 w 12"/>
                  <a:gd name="T9" fmla="*/ 36 h 54"/>
                  <a:gd name="T10" fmla="*/ 12 w 12"/>
                  <a:gd name="T11" fmla="*/ 18 h 54"/>
                  <a:gd name="T12" fmla="*/ 12 w 12"/>
                  <a:gd name="T13" fmla="*/ 6 h 54"/>
                  <a:gd name="T14" fmla="*/ 12 w 12"/>
                  <a:gd name="T15" fmla="*/ 0 h 54"/>
                  <a:gd name="T16" fmla="*/ 12 w 12"/>
                  <a:gd name="T17" fmla="*/ 0 h 54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12" h="54">
                    <a:moveTo>
                      <a:pt x="12" y="0"/>
                    </a:moveTo>
                    <a:lnTo>
                      <a:pt x="0" y="12"/>
                    </a:lnTo>
                    <a:lnTo>
                      <a:pt x="0" y="18"/>
                    </a:lnTo>
                    <a:lnTo>
                      <a:pt x="6" y="54"/>
                    </a:lnTo>
                    <a:lnTo>
                      <a:pt x="12" y="36"/>
                    </a:lnTo>
                    <a:lnTo>
                      <a:pt x="12" y="18"/>
                    </a:lnTo>
                    <a:lnTo>
                      <a:pt x="12" y="6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kumimoji="1" lang="en-US">
                  <a:solidFill>
                    <a:srgbClr val="FFFFFF"/>
                  </a:solidFill>
                  <a:latin typeface="Arial" charset="0"/>
                </a:endParaRPr>
              </a:p>
            </p:txBody>
          </p:sp>
          <p:sp>
            <p:nvSpPr>
              <p:cNvPr id="29" name="Freeform 27"/>
              <p:cNvSpPr>
                <a:spLocks/>
              </p:cNvSpPr>
              <p:nvPr/>
            </p:nvSpPr>
            <p:spPr bwMode="hidden">
              <a:xfrm>
                <a:off x="492" y="3021"/>
                <a:ext cx="48" cy="72"/>
              </a:xfrm>
              <a:custGeom>
                <a:avLst/>
                <a:gdLst>
                  <a:gd name="T0" fmla="*/ 48 w 48"/>
                  <a:gd name="T1" fmla="*/ 6 h 72"/>
                  <a:gd name="T2" fmla="*/ 48 w 48"/>
                  <a:gd name="T3" fmla="*/ 6 h 72"/>
                  <a:gd name="T4" fmla="*/ 48 w 48"/>
                  <a:gd name="T5" fmla="*/ 6 h 72"/>
                  <a:gd name="T6" fmla="*/ 48 w 48"/>
                  <a:gd name="T7" fmla="*/ 6 h 72"/>
                  <a:gd name="T8" fmla="*/ 6 w 48"/>
                  <a:gd name="T9" fmla="*/ 0 h 72"/>
                  <a:gd name="T10" fmla="*/ 42 w 48"/>
                  <a:gd name="T11" fmla="*/ 12 h 72"/>
                  <a:gd name="T12" fmla="*/ 42 w 48"/>
                  <a:gd name="T13" fmla="*/ 12 h 72"/>
                  <a:gd name="T14" fmla="*/ 0 w 48"/>
                  <a:gd name="T15" fmla="*/ 72 h 72"/>
                  <a:gd name="T16" fmla="*/ 18 w 48"/>
                  <a:gd name="T17" fmla="*/ 54 h 72"/>
                  <a:gd name="T18" fmla="*/ 18 w 48"/>
                  <a:gd name="T19" fmla="*/ 66 h 72"/>
                  <a:gd name="T20" fmla="*/ 48 w 48"/>
                  <a:gd name="T21" fmla="*/ 6 h 72"/>
                  <a:gd name="T22" fmla="*/ 48 w 48"/>
                  <a:gd name="T23" fmla="*/ 6 h 72"/>
                  <a:gd name="T24" fmla="*/ 48 w 48"/>
                  <a:gd name="T25" fmla="*/ 6 h 72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48" h="72">
                    <a:moveTo>
                      <a:pt x="48" y="6"/>
                    </a:moveTo>
                    <a:lnTo>
                      <a:pt x="48" y="6"/>
                    </a:lnTo>
                    <a:lnTo>
                      <a:pt x="6" y="0"/>
                    </a:lnTo>
                    <a:lnTo>
                      <a:pt x="42" y="12"/>
                    </a:lnTo>
                    <a:lnTo>
                      <a:pt x="0" y="72"/>
                    </a:lnTo>
                    <a:lnTo>
                      <a:pt x="18" y="54"/>
                    </a:lnTo>
                    <a:lnTo>
                      <a:pt x="18" y="66"/>
                    </a:lnTo>
                    <a:lnTo>
                      <a:pt x="48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kumimoji="1" lang="en-US">
                  <a:solidFill>
                    <a:srgbClr val="FFFFFF"/>
                  </a:solidFill>
                  <a:latin typeface="Arial" charset="0"/>
                </a:endParaRPr>
              </a:p>
            </p:txBody>
          </p:sp>
          <p:sp>
            <p:nvSpPr>
              <p:cNvPr id="30" name="Freeform 28"/>
              <p:cNvSpPr>
                <a:spLocks/>
              </p:cNvSpPr>
              <p:nvPr/>
            </p:nvSpPr>
            <p:spPr bwMode="hidden">
              <a:xfrm>
                <a:off x="437" y="3027"/>
                <a:ext cx="288" cy="84"/>
              </a:xfrm>
              <a:custGeom>
                <a:avLst/>
                <a:gdLst>
                  <a:gd name="T0" fmla="*/ 288 w 287"/>
                  <a:gd name="T1" fmla="*/ 0 h 84"/>
                  <a:gd name="T2" fmla="*/ 0 w 287"/>
                  <a:gd name="T3" fmla="*/ 84 h 84"/>
                  <a:gd name="T4" fmla="*/ 169 w 287"/>
                  <a:gd name="T5" fmla="*/ 36 h 84"/>
                  <a:gd name="T6" fmla="*/ 114 w 287"/>
                  <a:gd name="T7" fmla="*/ 60 h 84"/>
                  <a:gd name="T8" fmla="*/ 277 w 287"/>
                  <a:gd name="T9" fmla="*/ 18 h 84"/>
                  <a:gd name="T10" fmla="*/ 288 w 287"/>
                  <a:gd name="T11" fmla="*/ 0 h 84"/>
                  <a:gd name="T12" fmla="*/ 288 w 287"/>
                  <a:gd name="T13" fmla="*/ 0 h 84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287" h="84">
                    <a:moveTo>
                      <a:pt x="287" y="0"/>
                    </a:moveTo>
                    <a:lnTo>
                      <a:pt x="0" y="84"/>
                    </a:lnTo>
                    <a:lnTo>
                      <a:pt x="168" y="36"/>
                    </a:lnTo>
                    <a:lnTo>
                      <a:pt x="114" y="60"/>
                    </a:lnTo>
                    <a:lnTo>
                      <a:pt x="276" y="18"/>
                    </a:lnTo>
                    <a:lnTo>
                      <a:pt x="287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kumimoji="1" lang="en-US">
                  <a:solidFill>
                    <a:srgbClr val="FFFFFF"/>
                  </a:solidFill>
                  <a:latin typeface="Arial" charset="0"/>
                </a:endParaRPr>
              </a:p>
            </p:txBody>
          </p:sp>
          <p:sp>
            <p:nvSpPr>
              <p:cNvPr id="31" name="Freeform 29"/>
              <p:cNvSpPr>
                <a:spLocks/>
              </p:cNvSpPr>
              <p:nvPr/>
            </p:nvSpPr>
            <p:spPr bwMode="hidden">
              <a:xfrm>
                <a:off x="828" y="3003"/>
                <a:ext cx="66" cy="108"/>
              </a:xfrm>
              <a:custGeom>
                <a:avLst/>
                <a:gdLst>
                  <a:gd name="T0" fmla="*/ 6 w 66"/>
                  <a:gd name="T1" fmla="*/ 0 h 108"/>
                  <a:gd name="T2" fmla="*/ 66 w 66"/>
                  <a:gd name="T3" fmla="*/ 6 h 108"/>
                  <a:gd name="T4" fmla="*/ 0 w 66"/>
                  <a:gd name="T5" fmla="*/ 84 h 108"/>
                  <a:gd name="T6" fmla="*/ 54 w 66"/>
                  <a:gd name="T7" fmla="*/ 24 h 108"/>
                  <a:gd name="T8" fmla="*/ 6 w 66"/>
                  <a:gd name="T9" fmla="*/ 108 h 108"/>
                  <a:gd name="T10" fmla="*/ 66 w 66"/>
                  <a:gd name="T11" fmla="*/ 6 h 108"/>
                  <a:gd name="T12" fmla="*/ 6 w 66"/>
                  <a:gd name="T13" fmla="*/ 0 h 108"/>
                  <a:gd name="T14" fmla="*/ 6 w 66"/>
                  <a:gd name="T15" fmla="*/ 0 h 108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66" h="108">
                    <a:moveTo>
                      <a:pt x="6" y="0"/>
                    </a:moveTo>
                    <a:lnTo>
                      <a:pt x="66" y="6"/>
                    </a:lnTo>
                    <a:lnTo>
                      <a:pt x="0" y="84"/>
                    </a:lnTo>
                    <a:lnTo>
                      <a:pt x="54" y="24"/>
                    </a:lnTo>
                    <a:lnTo>
                      <a:pt x="6" y="108"/>
                    </a:lnTo>
                    <a:lnTo>
                      <a:pt x="66" y="6"/>
                    </a:lnTo>
                    <a:lnTo>
                      <a:pt x="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kumimoji="1" lang="en-US">
                  <a:solidFill>
                    <a:srgbClr val="FFFFFF"/>
                  </a:solidFill>
                  <a:latin typeface="Arial" charset="0"/>
                </a:endParaRPr>
              </a:p>
            </p:txBody>
          </p:sp>
          <p:sp>
            <p:nvSpPr>
              <p:cNvPr id="32" name="Freeform 30"/>
              <p:cNvSpPr>
                <a:spLocks/>
              </p:cNvSpPr>
              <p:nvPr/>
            </p:nvSpPr>
            <p:spPr bwMode="hidden">
              <a:xfrm>
                <a:off x="366" y="3111"/>
                <a:ext cx="77" cy="42"/>
              </a:xfrm>
              <a:custGeom>
                <a:avLst/>
                <a:gdLst>
                  <a:gd name="T0" fmla="*/ 36 w 77"/>
                  <a:gd name="T1" fmla="*/ 0 h 42"/>
                  <a:gd name="T2" fmla="*/ 42 w 77"/>
                  <a:gd name="T3" fmla="*/ 0 h 42"/>
                  <a:gd name="T4" fmla="*/ 60 w 77"/>
                  <a:gd name="T5" fmla="*/ 6 h 42"/>
                  <a:gd name="T6" fmla="*/ 48 w 77"/>
                  <a:gd name="T7" fmla="*/ 6 h 42"/>
                  <a:gd name="T8" fmla="*/ 42 w 77"/>
                  <a:gd name="T9" fmla="*/ 6 h 42"/>
                  <a:gd name="T10" fmla="*/ 60 w 77"/>
                  <a:gd name="T11" fmla="*/ 6 h 42"/>
                  <a:gd name="T12" fmla="*/ 0 w 77"/>
                  <a:gd name="T13" fmla="*/ 24 h 42"/>
                  <a:gd name="T14" fmla="*/ 71 w 77"/>
                  <a:gd name="T15" fmla="*/ 6 h 42"/>
                  <a:gd name="T16" fmla="*/ 66 w 77"/>
                  <a:gd name="T17" fmla="*/ 42 h 42"/>
                  <a:gd name="T18" fmla="*/ 77 w 77"/>
                  <a:gd name="T19" fmla="*/ 6 h 42"/>
                  <a:gd name="T20" fmla="*/ 36 w 77"/>
                  <a:gd name="T21" fmla="*/ 0 h 42"/>
                  <a:gd name="T22" fmla="*/ 36 w 77"/>
                  <a:gd name="T23" fmla="*/ 0 h 42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0" t="0" r="r" b="b"/>
                <a:pathLst>
                  <a:path w="77" h="42">
                    <a:moveTo>
                      <a:pt x="36" y="0"/>
                    </a:moveTo>
                    <a:lnTo>
                      <a:pt x="42" y="0"/>
                    </a:lnTo>
                    <a:lnTo>
                      <a:pt x="60" y="6"/>
                    </a:lnTo>
                    <a:lnTo>
                      <a:pt x="48" y="6"/>
                    </a:lnTo>
                    <a:lnTo>
                      <a:pt x="42" y="6"/>
                    </a:lnTo>
                    <a:lnTo>
                      <a:pt x="60" y="6"/>
                    </a:lnTo>
                    <a:lnTo>
                      <a:pt x="0" y="24"/>
                    </a:lnTo>
                    <a:lnTo>
                      <a:pt x="71" y="6"/>
                    </a:lnTo>
                    <a:lnTo>
                      <a:pt x="66" y="42"/>
                    </a:lnTo>
                    <a:lnTo>
                      <a:pt x="77" y="6"/>
                    </a:lnTo>
                    <a:lnTo>
                      <a:pt x="3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kumimoji="1" lang="en-US">
                  <a:solidFill>
                    <a:srgbClr val="FFFFFF"/>
                  </a:solidFill>
                  <a:latin typeface="Arial" charset="0"/>
                </a:endParaRPr>
              </a:p>
            </p:txBody>
          </p:sp>
          <p:sp>
            <p:nvSpPr>
              <p:cNvPr id="33" name="Freeform 31"/>
              <p:cNvSpPr>
                <a:spLocks/>
              </p:cNvSpPr>
              <p:nvPr/>
            </p:nvSpPr>
            <p:spPr bwMode="hidden">
              <a:xfrm>
                <a:off x="498" y="3165"/>
                <a:ext cx="66" cy="30"/>
              </a:xfrm>
              <a:custGeom>
                <a:avLst/>
                <a:gdLst>
                  <a:gd name="T0" fmla="*/ 66 w 66"/>
                  <a:gd name="T1" fmla="*/ 6 h 30"/>
                  <a:gd name="T2" fmla="*/ 0 w 66"/>
                  <a:gd name="T3" fmla="*/ 0 h 30"/>
                  <a:gd name="T4" fmla="*/ 54 w 66"/>
                  <a:gd name="T5" fmla="*/ 6 h 30"/>
                  <a:gd name="T6" fmla="*/ 18 w 66"/>
                  <a:gd name="T7" fmla="*/ 18 h 30"/>
                  <a:gd name="T8" fmla="*/ 60 w 66"/>
                  <a:gd name="T9" fmla="*/ 12 h 30"/>
                  <a:gd name="T10" fmla="*/ 60 w 66"/>
                  <a:gd name="T11" fmla="*/ 30 h 30"/>
                  <a:gd name="T12" fmla="*/ 60 w 66"/>
                  <a:gd name="T13" fmla="*/ 30 h 30"/>
                  <a:gd name="T14" fmla="*/ 66 w 66"/>
                  <a:gd name="T15" fmla="*/ 6 h 30"/>
                  <a:gd name="T16" fmla="*/ 66 w 66"/>
                  <a:gd name="T17" fmla="*/ 6 h 30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66" h="30">
                    <a:moveTo>
                      <a:pt x="66" y="6"/>
                    </a:moveTo>
                    <a:lnTo>
                      <a:pt x="0" y="0"/>
                    </a:lnTo>
                    <a:lnTo>
                      <a:pt x="54" y="6"/>
                    </a:lnTo>
                    <a:lnTo>
                      <a:pt x="18" y="18"/>
                    </a:lnTo>
                    <a:lnTo>
                      <a:pt x="60" y="12"/>
                    </a:lnTo>
                    <a:lnTo>
                      <a:pt x="60" y="30"/>
                    </a:lnTo>
                    <a:lnTo>
                      <a:pt x="66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kumimoji="1" lang="en-US">
                  <a:solidFill>
                    <a:srgbClr val="FFFFFF"/>
                  </a:solidFill>
                  <a:latin typeface="Arial" charset="0"/>
                </a:endParaRPr>
              </a:p>
            </p:txBody>
          </p:sp>
          <p:sp>
            <p:nvSpPr>
              <p:cNvPr id="34" name="Freeform 32"/>
              <p:cNvSpPr>
                <a:spLocks/>
              </p:cNvSpPr>
              <p:nvPr/>
            </p:nvSpPr>
            <p:spPr bwMode="hidden">
              <a:xfrm>
                <a:off x="840" y="2919"/>
                <a:ext cx="18" cy="60"/>
              </a:xfrm>
              <a:custGeom>
                <a:avLst/>
                <a:gdLst>
                  <a:gd name="T0" fmla="*/ 0 w 18"/>
                  <a:gd name="T1" fmla="*/ 24 h 60"/>
                  <a:gd name="T2" fmla="*/ 12 w 18"/>
                  <a:gd name="T3" fmla="*/ 24 h 60"/>
                  <a:gd name="T4" fmla="*/ 12 w 18"/>
                  <a:gd name="T5" fmla="*/ 60 h 60"/>
                  <a:gd name="T6" fmla="*/ 18 w 18"/>
                  <a:gd name="T7" fmla="*/ 18 h 60"/>
                  <a:gd name="T8" fmla="*/ 18 w 18"/>
                  <a:gd name="T9" fmla="*/ 18 h 60"/>
                  <a:gd name="T10" fmla="*/ 18 w 18"/>
                  <a:gd name="T11" fmla="*/ 0 h 60"/>
                  <a:gd name="T12" fmla="*/ 12 w 18"/>
                  <a:gd name="T13" fmla="*/ 18 h 60"/>
                  <a:gd name="T14" fmla="*/ 0 w 18"/>
                  <a:gd name="T15" fmla="*/ 24 h 60"/>
                  <a:gd name="T16" fmla="*/ 0 w 18"/>
                  <a:gd name="T17" fmla="*/ 24 h 60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18" h="60">
                    <a:moveTo>
                      <a:pt x="0" y="24"/>
                    </a:moveTo>
                    <a:lnTo>
                      <a:pt x="12" y="24"/>
                    </a:lnTo>
                    <a:lnTo>
                      <a:pt x="12" y="60"/>
                    </a:lnTo>
                    <a:lnTo>
                      <a:pt x="18" y="18"/>
                    </a:lnTo>
                    <a:lnTo>
                      <a:pt x="18" y="0"/>
                    </a:lnTo>
                    <a:lnTo>
                      <a:pt x="12" y="18"/>
                    </a:lnTo>
                    <a:lnTo>
                      <a:pt x="0" y="2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kumimoji="1" lang="en-US">
                  <a:solidFill>
                    <a:srgbClr val="FFFFFF"/>
                  </a:solidFill>
                  <a:latin typeface="Arial" charset="0"/>
                </a:endParaRPr>
              </a:p>
            </p:txBody>
          </p:sp>
          <p:sp>
            <p:nvSpPr>
              <p:cNvPr id="35" name="Freeform 33"/>
              <p:cNvSpPr>
                <a:spLocks/>
              </p:cNvSpPr>
              <p:nvPr/>
            </p:nvSpPr>
            <p:spPr bwMode="hidden">
              <a:xfrm>
                <a:off x="546" y="3021"/>
                <a:ext cx="6" cy="18"/>
              </a:xfrm>
              <a:custGeom>
                <a:avLst/>
                <a:gdLst>
                  <a:gd name="T0" fmla="*/ 6 w 6"/>
                  <a:gd name="T1" fmla="*/ 0 h 18"/>
                  <a:gd name="T2" fmla="*/ 0 w 6"/>
                  <a:gd name="T3" fmla="*/ 18 h 18"/>
                  <a:gd name="T4" fmla="*/ 6 w 6"/>
                  <a:gd name="T5" fmla="*/ 12 h 18"/>
                  <a:gd name="T6" fmla="*/ 6 w 6"/>
                  <a:gd name="T7" fmla="*/ 0 h 18"/>
                  <a:gd name="T8" fmla="*/ 6 w 6"/>
                  <a:gd name="T9" fmla="*/ 0 h 1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6" h="18">
                    <a:moveTo>
                      <a:pt x="6" y="0"/>
                    </a:moveTo>
                    <a:lnTo>
                      <a:pt x="0" y="18"/>
                    </a:lnTo>
                    <a:lnTo>
                      <a:pt x="6" y="12"/>
                    </a:lnTo>
                    <a:lnTo>
                      <a:pt x="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kumimoji="1" lang="en-US">
                  <a:solidFill>
                    <a:srgbClr val="FFFFFF"/>
                  </a:solidFill>
                  <a:latin typeface="Arial" charset="0"/>
                </a:endParaRPr>
              </a:p>
            </p:txBody>
          </p:sp>
          <p:sp>
            <p:nvSpPr>
              <p:cNvPr id="36" name="Freeform 34"/>
              <p:cNvSpPr>
                <a:spLocks/>
              </p:cNvSpPr>
              <p:nvPr/>
            </p:nvSpPr>
            <p:spPr bwMode="hidden">
              <a:xfrm>
                <a:off x="534" y="2943"/>
                <a:ext cx="30" cy="78"/>
              </a:xfrm>
              <a:custGeom>
                <a:avLst/>
                <a:gdLst>
                  <a:gd name="T0" fmla="*/ 24 w 30"/>
                  <a:gd name="T1" fmla="*/ 6 h 78"/>
                  <a:gd name="T2" fmla="*/ 18 w 30"/>
                  <a:gd name="T3" fmla="*/ 24 h 78"/>
                  <a:gd name="T4" fmla="*/ 0 w 30"/>
                  <a:gd name="T5" fmla="*/ 18 h 78"/>
                  <a:gd name="T6" fmla="*/ 12 w 30"/>
                  <a:gd name="T7" fmla="*/ 30 h 78"/>
                  <a:gd name="T8" fmla="*/ 6 w 30"/>
                  <a:gd name="T9" fmla="*/ 42 h 78"/>
                  <a:gd name="T10" fmla="*/ 18 w 30"/>
                  <a:gd name="T11" fmla="*/ 78 h 78"/>
                  <a:gd name="T12" fmla="*/ 18 w 30"/>
                  <a:gd name="T13" fmla="*/ 24 h 78"/>
                  <a:gd name="T14" fmla="*/ 24 w 30"/>
                  <a:gd name="T15" fmla="*/ 12 h 78"/>
                  <a:gd name="T16" fmla="*/ 30 w 30"/>
                  <a:gd name="T17" fmla="*/ 6 h 78"/>
                  <a:gd name="T18" fmla="*/ 30 w 30"/>
                  <a:gd name="T19" fmla="*/ 6 h 78"/>
                  <a:gd name="T20" fmla="*/ 12 w 30"/>
                  <a:gd name="T21" fmla="*/ 0 h 78"/>
                  <a:gd name="T22" fmla="*/ 24 w 30"/>
                  <a:gd name="T23" fmla="*/ 6 h 78"/>
                  <a:gd name="T24" fmla="*/ 24 w 30"/>
                  <a:gd name="T25" fmla="*/ 6 h 78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30" h="78">
                    <a:moveTo>
                      <a:pt x="24" y="6"/>
                    </a:moveTo>
                    <a:lnTo>
                      <a:pt x="18" y="24"/>
                    </a:lnTo>
                    <a:lnTo>
                      <a:pt x="0" y="18"/>
                    </a:lnTo>
                    <a:lnTo>
                      <a:pt x="12" y="30"/>
                    </a:lnTo>
                    <a:lnTo>
                      <a:pt x="6" y="42"/>
                    </a:lnTo>
                    <a:lnTo>
                      <a:pt x="18" y="78"/>
                    </a:lnTo>
                    <a:lnTo>
                      <a:pt x="18" y="24"/>
                    </a:lnTo>
                    <a:lnTo>
                      <a:pt x="24" y="12"/>
                    </a:lnTo>
                    <a:lnTo>
                      <a:pt x="30" y="6"/>
                    </a:lnTo>
                    <a:lnTo>
                      <a:pt x="12" y="0"/>
                    </a:lnTo>
                    <a:lnTo>
                      <a:pt x="24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kumimoji="1" lang="en-US">
                  <a:solidFill>
                    <a:srgbClr val="FFFFFF"/>
                  </a:solidFill>
                  <a:latin typeface="Arial" charset="0"/>
                </a:endParaRPr>
              </a:p>
            </p:txBody>
          </p:sp>
          <p:sp>
            <p:nvSpPr>
              <p:cNvPr id="37" name="Freeform 35"/>
              <p:cNvSpPr>
                <a:spLocks/>
              </p:cNvSpPr>
              <p:nvPr/>
            </p:nvSpPr>
            <p:spPr bwMode="hidden">
              <a:xfrm>
                <a:off x="540" y="3039"/>
                <a:ext cx="24" cy="24"/>
              </a:xfrm>
              <a:custGeom>
                <a:avLst/>
                <a:gdLst>
                  <a:gd name="T0" fmla="*/ 6 w 24"/>
                  <a:gd name="T1" fmla="*/ 0 h 24"/>
                  <a:gd name="T2" fmla="*/ 0 w 24"/>
                  <a:gd name="T3" fmla="*/ 0 h 24"/>
                  <a:gd name="T4" fmla="*/ 6 w 24"/>
                  <a:gd name="T5" fmla="*/ 0 h 24"/>
                  <a:gd name="T6" fmla="*/ 12 w 24"/>
                  <a:gd name="T7" fmla="*/ 6 h 24"/>
                  <a:gd name="T8" fmla="*/ 24 w 24"/>
                  <a:gd name="T9" fmla="*/ 24 h 24"/>
                  <a:gd name="T10" fmla="*/ 24 w 24"/>
                  <a:gd name="T11" fmla="*/ 18 h 24"/>
                  <a:gd name="T12" fmla="*/ 18 w 24"/>
                  <a:gd name="T13" fmla="*/ 6 h 24"/>
                  <a:gd name="T14" fmla="*/ 12 w 24"/>
                  <a:gd name="T15" fmla="*/ 0 h 24"/>
                  <a:gd name="T16" fmla="*/ 6 w 24"/>
                  <a:gd name="T17" fmla="*/ 0 h 24"/>
                  <a:gd name="T18" fmla="*/ 6 w 24"/>
                  <a:gd name="T19" fmla="*/ 0 h 24"/>
                  <a:gd name="T20" fmla="*/ 6 w 24"/>
                  <a:gd name="T21" fmla="*/ 0 h 24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24" h="24">
                    <a:moveTo>
                      <a:pt x="6" y="0"/>
                    </a:moveTo>
                    <a:lnTo>
                      <a:pt x="0" y="0"/>
                    </a:lnTo>
                    <a:lnTo>
                      <a:pt x="6" y="0"/>
                    </a:lnTo>
                    <a:lnTo>
                      <a:pt x="12" y="6"/>
                    </a:lnTo>
                    <a:lnTo>
                      <a:pt x="24" y="24"/>
                    </a:lnTo>
                    <a:lnTo>
                      <a:pt x="24" y="18"/>
                    </a:lnTo>
                    <a:lnTo>
                      <a:pt x="18" y="6"/>
                    </a:lnTo>
                    <a:lnTo>
                      <a:pt x="12" y="0"/>
                    </a:lnTo>
                    <a:lnTo>
                      <a:pt x="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kumimoji="1" lang="en-US">
                  <a:solidFill>
                    <a:srgbClr val="FFFFFF"/>
                  </a:solidFill>
                  <a:latin typeface="Arial" charset="0"/>
                </a:endParaRPr>
              </a:p>
            </p:txBody>
          </p:sp>
          <p:sp>
            <p:nvSpPr>
              <p:cNvPr id="38" name="Freeform 36"/>
              <p:cNvSpPr>
                <a:spLocks/>
              </p:cNvSpPr>
              <p:nvPr/>
            </p:nvSpPr>
            <p:spPr bwMode="hidden">
              <a:xfrm>
                <a:off x="801" y="2681"/>
                <a:ext cx="215" cy="216"/>
              </a:xfrm>
              <a:custGeom>
                <a:avLst/>
                <a:gdLst>
                  <a:gd name="T0" fmla="*/ 215 w 215"/>
                  <a:gd name="T1" fmla="*/ 0 h 216"/>
                  <a:gd name="T2" fmla="*/ 147 w 215"/>
                  <a:gd name="T3" fmla="*/ 36 h 216"/>
                  <a:gd name="T4" fmla="*/ 132 w 215"/>
                  <a:gd name="T5" fmla="*/ 49 h 216"/>
                  <a:gd name="T6" fmla="*/ 104 w 215"/>
                  <a:gd name="T7" fmla="*/ 79 h 216"/>
                  <a:gd name="T8" fmla="*/ 87 w 215"/>
                  <a:gd name="T9" fmla="*/ 114 h 216"/>
                  <a:gd name="T10" fmla="*/ 48 w 215"/>
                  <a:gd name="T11" fmla="*/ 156 h 216"/>
                  <a:gd name="T12" fmla="*/ 42 w 215"/>
                  <a:gd name="T13" fmla="*/ 166 h 216"/>
                  <a:gd name="T14" fmla="*/ 29 w 215"/>
                  <a:gd name="T15" fmla="*/ 177 h 216"/>
                  <a:gd name="T16" fmla="*/ 0 w 215"/>
                  <a:gd name="T17" fmla="*/ 208 h 216"/>
                  <a:gd name="T18" fmla="*/ 48 w 215"/>
                  <a:gd name="T19" fmla="*/ 216 h 216"/>
                  <a:gd name="T20" fmla="*/ 215 w 215"/>
                  <a:gd name="T21" fmla="*/ 0 h 21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215" h="216">
                    <a:moveTo>
                      <a:pt x="215" y="0"/>
                    </a:moveTo>
                    <a:lnTo>
                      <a:pt x="147" y="36"/>
                    </a:lnTo>
                    <a:lnTo>
                      <a:pt x="132" y="49"/>
                    </a:lnTo>
                    <a:lnTo>
                      <a:pt x="104" y="79"/>
                    </a:lnTo>
                    <a:lnTo>
                      <a:pt x="87" y="114"/>
                    </a:lnTo>
                    <a:lnTo>
                      <a:pt x="48" y="156"/>
                    </a:lnTo>
                    <a:lnTo>
                      <a:pt x="42" y="166"/>
                    </a:lnTo>
                    <a:lnTo>
                      <a:pt x="29" y="177"/>
                    </a:lnTo>
                    <a:lnTo>
                      <a:pt x="0" y="208"/>
                    </a:lnTo>
                    <a:lnTo>
                      <a:pt x="48" y="216"/>
                    </a:lnTo>
                    <a:lnTo>
                      <a:pt x="215" y="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kumimoji="1" lang="en-US">
                  <a:solidFill>
                    <a:srgbClr val="FFFFFF"/>
                  </a:solidFill>
                  <a:latin typeface="Arial" charset="0"/>
                </a:endParaRPr>
              </a:p>
            </p:txBody>
          </p:sp>
          <p:sp>
            <p:nvSpPr>
              <p:cNvPr id="39" name="Freeform 37"/>
              <p:cNvSpPr>
                <a:spLocks/>
              </p:cNvSpPr>
              <p:nvPr/>
            </p:nvSpPr>
            <p:spPr bwMode="hidden">
              <a:xfrm>
                <a:off x="536" y="2710"/>
                <a:ext cx="212" cy="179"/>
              </a:xfrm>
              <a:custGeom>
                <a:avLst/>
                <a:gdLst>
                  <a:gd name="T0" fmla="*/ 212 w 212"/>
                  <a:gd name="T1" fmla="*/ 0 h 179"/>
                  <a:gd name="T2" fmla="*/ 144 w 212"/>
                  <a:gd name="T3" fmla="*/ 36 h 179"/>
                  <a:gd name="T4" fmla="*/ 0 w 212"/>
                  <a:gd name="T5" fmla="*/ 179 h 179"/>
                  <a:gd name="T6" fmla="*/ 177 w 212"/>
                  <a:gd name="T7" fmla="*/ 85 h 179"/>
                  <a:gd name="T8" fmla="*/ 212 w 212"/>
                  <a:gd name="T9" fmla="*/ 0 h 179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212" h="179">
                    <a:moveTo>
                      <a:pt x="212" y="0"/>
                    </a:moveTo>
                    <a:lnTo>
                      <a:pt x="144" y="36"/>
                    </a:lnTo>
                    <a:lnTo>
                      <a:pt x="0" y="179"/>
                    </a:lnTo>
                    <a:lnTo>
                      <a:pt x="177" y="85"/>
                    </a:lnTo>
                    <a:lnTo>
                      <a:pt x="212" y="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kumimoji="1" lang="en-US">
                  <a:solidFill>
                    <a:srgbClr val="FFFFFF"/>
                  </a:solidFill>
                  <a:latin typeface="Arial" charset="0"/>
                </a:endParaRPr>
              </a:p>
            </p:txBody>
          </p:sp>
          <p:sp>
            <p:nvSpPr>
              <p:cNvPr id="40" name="Freeform 38"/>
              <p:cNvSpPr>
                <a:spLocks/>
              </p:cNvSpPr>
              <p:nvPr/>
            </p:nvSpPr>
            <p:spPr bwMode="hidden">
              <a:xfrm>
                <a:off x="1037" y="2609"/>
                <a:ext cx="64" cy="79"/>
              </a:xfrm>
              <a:custGeom>
                <a:avLst/>
                <a:gdLst>
                  <a:gd name="T0" fmla="*/ 0 w 64"/>
                  <a:gd name="T1" fmla="*/ 22 h 79"/>
                  <a:gd name="T2" fmla="*/ 64 w 64"/>
                  <a:gd name="T3" fmla="*/ 79 h 79"/>
                  <a:gd name="T4" fmla="*/ 60 w 64"/>
                  <a:gd name="T5" fmla="*/ 0 h 79"/>
                  <a:gd name="T6" fmla="*/ 0 w 64"/>
                  <a:gd name="T7" fmla="*/ 22 h 79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64" h="79">
                    <a:moveTo>
                      <a:pt x="0" y="22"/>
                    </a:moveTo>
                    <a:lnTo>
                      <a:pt x="64" y="79"/>
                    </a:lnTo>
                    <a:lnTo>
                      <a:pt x="60" y="0"/>
                    </a:lnTo>
                    <a:lnTo>
                      <a:pt x="0" y="22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kumimoji="1" lang="en-US">
                  <a:solidFill>
                    <a:srgbClr val="FFFFFF"/>
                  </a:solidFill>
                  <a:latin typeface="Arial" charset="0"/>
                </a:endParaRPr>
              </a:p>
            </p:txBody>
          </p:sp>
          <p:sp>
            <p:nvSpPr>
              <p:cNvPr id="41" name="Freeform 39"/>
              <p:cNvSpPr>
                <a:spLocks/>
              </p:cNvSpPr>
              <p:nvPr userDrawn="1"/>
            </p:nvSpPr>
            <p:spPr bwMode="hidden">
              <a:xfrm>
                <a:off x="867" y="2471"/>
                <a:ext cx="137" cy="207"/>
              </a:xfrm>
              <a:custGeom>
                <a:avLst/>
                <a:gdLst>
                  <a:gd name="T0" fmla="*/ 0 w 137"/>
                  <a:gd name="T1" fmla="*/ 0 h 207"/>
                  <a:gd name="T2" fmla="*/ 17 w 137"/>
                  <a:gd name="T3" fmla="*/ 87 h 207"/>
                  <a:gd name="T4" fmla="*/ 69 w 137"/>
                  <a:gd name="T5" fmla="*/ 154 h 207"/>
                  <a:gd name="T6" fmla="*/ 137 w 137"/>
                  <a:gd name="T7" fmla="*/ 207 h 207"/>
                  <a:gd name="T8" fmla="*/ 0 w 137"/>
                  <a:gd name="T9" fmla="*/ 0 h 20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137" h="207">
                    <a:moveTo>
                      <a:pt x="0" y="0"/>
                    </a:moveTo>
                    <a:lnTo>
                      <a:pt x="17" y="87"/>
                    </a:lnTo>
                    <a:lnTo>
                      <a:pt x="69" y="154"/>
                    </a:lnTo>
                    <a:lnTo>
                      <a:pt x="137" y="20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kumimoji="1" lang="en-US">
                  <a:solidFill>
                    <a:srgbClr val="FFFFFF"/>
                  </a:solidFill>
                  <a:latin typeface="Arial" charset="0"/>
                </a:endParaRPr>
              </a:p>
            </p:txBody>
          </p:sp>
          <p:sp>
            <p:nvSpPr>
              <p:cNvPr id="42" name="Freeform 40"/>
              <p:cNvSpPr>
                <a:spLocks/>
              </p:cNvSpPr>
              <p:nvPr userDrawn="1"/>
            </p:nvSpPr>
            <p:spPr bwMode="hidden">
              <a:xfrm>
                <a:off x="817" y="2507"/>
                <a:ext cx="65" cy="222"/>
              </a:xfrm>
              <a:custGeom>
                <a:avLst/>
                <a:gdLst>
                  <a:gd name="T0" fmla="*/ 0 w 65"/>
                  <a:gd name="T1" fmla="*/ 222 h 222"/>
                  <a:gd name="T2" fmla="*/ 40 w 65"/>
                  <a:gd name="T3" fmla="*/ 142 h 222"/>
                  <a:gd name="T4" fmla="*/ 65 w 65"/>
                  <a:gd name="T5" fmla="*/ 72 h 222"/>
                  <a:gd name="T6" fmla="*/ 7 w 65"/>
                  <a:gd name="T7" fmla="*/ 0 h 222"/>
                  <a:gd name="T8" fmla="*/ 0 w 65"/>
                  <a:gd name="T9" fmla="*/ 222 h 22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65" h="222">
                    <a:moveTo>
                      <a:pt x="0" y="222"/>
                    </a:moveTo>
                    <a:lnTo>
                      <a:pt x="40" y="142"/>
                    </a:lnTo>
                    <a:lnTo>
                      <a:pt x="65" y="72"/>
                    </a:lnTo>
                    <a:lnTo>
                      <a:pt x="7" y="0"/>
                    </a:lnTo>
                    <a:lnTo>
                      <a:pt x="0" y="222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kumimoji="1" lang="en-US">
                  <a:solidFill>
                    <a:srgbClr val="FFFFFF"/>
                  </a:solidFill>
                  <a:latin typeface="Arial" charset="0"/>
                </a:endParaRPr>
              </a:p>
            </p:txBody>
          </p:sp>
        </p:grpSp>
      </p:grpSp>
      <p:sp>
        <p:nvSpPr>
          <p:cNvPr id="5161" name="Rectangle 41"/>
          <p:cNvSpPr>
            <a:spLocks noGrp="1" noChangeArrowheads="1"/>
          </p:cNvSpPr>
          <p:nvPr>
            <p:ph type="ctrTitle"/>
          </p:nvPr>
        </p:nvSpPr>
        <p:spPr>
          <a:xfrm>
            <a:off x="685800" y="1447800"/>
            <a:ext cx="7772400" cy="1470025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zh-TW" altLang="en-US" noProof="0" smtClean="0"/>
              <a:t>按一下以編輯母片標題樣式</a:t>
            </a:r>
          </a:p>
        </p:txBody>
      </p:sp>
      <p:sp>
        <p:nvSpPr>
          <p:cNvPr id="5162" name="Rectangle 4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203575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zh-TW" altLang="en-US" noProof="0" smtClean="0"/>
              <a:t>按一下以編輯母片副標題樣式</a:t>
            </a:r>
          </a:p>
        </p:txBody>
      </p:sp>
      <p:sp>
        <p:nvSpPr>
          <p:cNvPr id="43" name="Rectangle 43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4" name="Rectangle 44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5" name="Rectangle 45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fld id="{F7311F47-FF4E-410B-89BF-F7A3CCE89CD3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3522253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fld id="{E883F059-BD8F-49BE-BC01-A9BE18EF9167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0167726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8750"/>
            <a:ext cx="2057400" cy="59721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8750"/>
            <a:ext cx="6019800" cy="59721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fld id="{522F0D8C-ACA5-433E-A3A0-FA0BDC3006C5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5328019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fld id="{083F9EFE-34FA-48D1-AB70-FD5FBDD46E84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1782184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fld id="{9C2BDF87-B79B-4CED-A80F-3A50F4036ABF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0402910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fld id="{3E3DA852-A03A-4CC7-8E05-C850D134EAF7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0206729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fld id="{F9D18569-B96B-42FA-BF08-52E81BD6AA90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4443248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fld id="{97C9CD82-4700-4A4F-9980-30E94FE434B7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9650088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fld id="{2236D811-54F9-4B0B-8EF8-FD6C9A7C986F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6200271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fld id="{B57170DF-DF99-4E7B-9DE0-F27BE1F87295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1378888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fld id="{0EB10403-EDEA-4363-A93F-9216F27A4093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9367897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2"/>
            </a:gs>
            <a:gs pos="100000">
              <a:schemeClr val="bg1"/>
            </a:gs>
          </a:gsLst>
          <a:lin ang="189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Group 2"/>
          <p:cNvGrpSpPr>
            <a:grpSpLocks/>
          </p:cNvGrpSpPr>
          <p:nvPr/>
        </p:nvGrpSpPr>
        <p:grpSpPr bwMode="auto">
          <a:xfrm>
            <a:off x="0" y="0"/>
            <a:ext cx="9140825" cy="6851650"/>
            <a:chOff x="0" y="0"/>
            <a:chExt cx="5758" cy="4316"/>
          </a:xfrm>
        </p:grpSpPr>
        <p:sp>
          <p:nvSpPr>
            <p:cNvPr id="2056" name="Freeform 3"/>
            <p:cNvSpPr>
              <a:spLocks/>
            </p:cNvSpPr>
            <p:nvPr/>
          </p:nvSpPr>
          <p:spPr bwMode="hidden">
            <a:xfrm>
              <a:off x="1812" y="2811"/>
              <a:ext cx="3946" cy="1505"/>
            </a:xfrm>
            <a:custGeom>
              <a:avLst/>
              <a:gdLst>
                <a:gd name="T0" fmla="*/ 149 w 3934"/>
                <a:gd name="T1" fmla="*/ 1505 h 1505"/>
                <a:gd name="T2" fmla="*/ 689 w 3934"/>
                <a:gd name="T3" fmla="*/ 1331 h 1505"/>
                <a:gd name="T4" fmla="*/ 1217 w 3934"/>
                <a:gd name="T5" fmla="*/ 1157 h 1505"/>
                <a:gd name="T6" fmla="*/ 1733 w 3934"/>
                <a:gd name="T7" fmla="*/ 977 h 1505"/>
                <a:gd name="T8" fmla="*/ 2225 w 3934"/>
                <a:gd name="T9" fmla="*/ 792 h 1505"/>
                <a:gd name="T10" fmla="*/ 2464 w 3934"/>
                <a:gd name="T11" fmla="*/ 696 h 1505"/>
                <a:gd name="T12" fmla="*/ 2698 w 3934"/>
                <a:gd name="T13" fmla="*/ 606 h 1505"/>
                <a:gd name="T14" fmla="*/ 2927 w 3934"/>
                <a:gd name="T15" fmla="*/ 510 h 1505"/>
                <a:gd name="T16" fmla="*/ 3149 w 3934"/>
                <a:gd name="T17" fmla="*/ 420 h 1505"/>
                <a:gd name="T18" fmla="*/ 3358 w 3934"/>
                <a:gd name="T19" fmla="*/ 324 h 1505"/>
                <a:gd name="T20" fmla="*/ 3562 w 3934"/>
                <a:gd name="T21" fmla="*/ 234 h 1505"/>
                <a:gd name="T22" fmla="*/ 3760 w 3934"/>
                <a:gd name="T23" fmla="*/ 138 h 1505"/>
                <a:gd name="T24" fmla="*/ 3946 w 3934"/>
                <a:gd name="T25" fmla="*/ 48 h 1505"/>
                <a:gd name="T26" fmla="*/ 3946 w 3934"/>
                <a:gd name="T27" fmla="*/ 0 h 1505"/>
                <a:gd name="T28" fmla="*/ 3754 w 3934"/>
                <a:gd name="T29" fmla="*/ 96 h 1505"/>
                <a:gd name="T30" fmla="*/ 3550 w 3934"/>
                <a:gd name="T31" fmla="*/ 192 h 1505"/>
                <a:gd name="T32" fmla="*/ 3340 w 3934"/>
                <a:gd name="T33" fmla="*/ 288 h 1505"/>
                <a:gd name="T34" fmla="*/ 3125 w 3934"/>
                <a:gd name="T35" fmla="*/ 384 h 1505"/>
                <a:gd name="T36" fmla="*/ 2897 w 3934"/>
                <a:gd name="T37" fmla="*/ 480 h 1505"/>
                <a:gd name="T38" fmla="*/ 2662 w 3934"/>
                <a:gd name="T39" fmla="*/ 576 h 1505"/>
                <a:gd name="T40" fmla="*/ 2416 w 3934"/>
                <a:gd name="T41" fmla="*/ 672 h 1505"/>
                <a:gd name="T42" fmla="*/ 2171 w 3934"/>
                <a:gd name="T43" fmla="*/ 768 h 1505"/>
                <a:gd name="T44" fmla="*/ 1913 w 3934"/>
                <a:gd name="T45" fmla="*/ 864 h 1505"/>
                <a:gd name="T46" fmla="*/ 1655 w 3934"/>
                <a:gd name="T47" fmla="*/ 960 h 1505"/>
                <a:gd name="T48" fmla="*/ 1115 w 3934"/>
                <a:gd name="T49" fmla="*/ 1145 h 1505"/>
                <a:gd name="T50" fmla="*/ 564 w 3934"/>
                <a:gd name="T51" fmla="*/ 1331 h 1505"/>
                <a:gd name="T52" fmla="*/ 0 w 3934"/>
                <a:gd name="T53" fmla="*/ 1505 h 1505"/>
                <a:gd name="T54" fmla="*/ 149 w 3934"/>
                <a:gd name="T55" fmla="*/ 1505 h 1505"/>
                <a:gd name="T56" fmla="*/ 149 w 3934"/>
                <a:gd name="T57" fmla="*/ 1505 h 1505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3934" h="1505">
                  <a:moveTo>
                    <a:pt x="149" y="1505"/>
                  </a:moveTo>
                  <a:lnTo>
                    <a:pt x="687" y="1331"/>
                  </a:lnTo>
                  <a:lnTo>
                    <a:pt x="1213" y="1157"/>
                  </a:lnTo>
                  <a:lnTo>
                    <a:pt x="1728" y="977"/>
                  </a:lnTo>
                  <a:lnTo>
                    <a:pt x="2218" y="792"/>
                  </a:lnTo>
                  <a:lnTo>
                    <a:pt x="2457" y="696"/>
                  </a:lnTo>
                  <a:lnTo>
                    <a:pt x="2690" y="606"/>
                  </a:lnTo>
                  <a:lnTo>
                    <a:pt x="2918" y="510"/>
                  </a:lnTo>
                  <a:lnTo>
                    <a:pt x="3139" y="420"/>
                  </a:lnTo>
                  <a:lnTo>
                    <a:pt x="3348" y="324"/>
                  </a:lnTo>
                  <a:lnTo>
                    <a:pt x="3551" y="234"/>
                  </a:lnTo>
                  <a:lnTo>
                    <a:pt x="3749" y="138"/>
                  </a:lnTo>
                  <a:lnTo>
                    <a:pt x="3934" y="48"/>
                  </a:lnTo>
                  <a:lnTo>
                    <a:pt x="3934" y="0"/>
                  </a:lnTo>
                  <a:lnTo>
                    <a:pt x="3743" y="96"/>
                  </a:lnTo>
                  <a:lnTo>
                    <a:pt x="3539" y="192"/>
                  </a:lnTo>
                  <a:lnTo>
                    <a:pt x="3330" y="288"/>
                  </a:lnTo>
                  <a:lnTo>
                    <a:pt x="3115" y="384"/>
                  </a:lnTo>
                  <a:lnTo>
                    <a:pt x="2888" y="480"/>
                  </a:lnTo>
                  <a:lnTo>
                    <a:pt x="2654" y="576"/>
                  </a:lnTo>
                  <a:lnTo>
                    <a:pt x="2409" y="672"/>
                  </a:lnTo>
                  <a:lnTo>
                    <a:pt x="2164" y="768"/>
                  </a:lnTo>
                  <a:lnTo>
                    <a:pt x="1907" y="864"/>
                  </a:lnTo>
                  <a:lnTo>
                    <a:pt x="1650" y="960"/>
                  </a:lnTo>
                  <a:lnTo>
                    <a:pt x="1112" y="1145"/>
                  </a:lnTo>
                  <a:lnTo>
                    <a:pt x="562" y="1331"/>
                  </a:lnTo>
                  <a:lnTo>
                    <a:pt x="0" y="1505"/>
                  </a:lnTo>
                  <a:lnTo>
                    <a:pt x="149" y="1505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en-US">
                <a:solidFill>
                  <a:srgbClr val="FFFFFF"/>
                </a:solidFill>
                <a:latin typeface="Arial" charset="0"/>
              </a:endParaRPr>
            </a:p>
          </p:txBody>
        </p:sp>
        <p:sp>
          <p:nvSpPr>
            <p:cNvPr id="2057" name="Freeform 4"/>
            <p:cNvSpPr>
              <a:spLocks/>
            </p:cNvSpPr>
            <p:nvPr/>
          </p:nvSpPr>
          <p:spPr bwMode="hidden">
            <a:xfrm>
              <a:off x="4025" y="3627"/>
              <a:ext cx="1733" cy="689"/>
            </a:xfrm>
            <a:custGeom>
              <a:avLst/>
              <a:gdLst>
                <a:gd name="T0" fmla="*/ 132 w 1728"/>
                <a:gd name="T1" fmla="*/ 689 h 689"/>
                <a:gd name="T2" fmla="*/ 552 w 1728"/>
                <a:gd name="T3" fmla="*/ 527 h 689"/>
                <a:gd name="T4" fmla="*/ 966 w 1728"/>
                <a:gd name="T5" fmla="*/ 365 h 689"/>
                <a:gd name="T6" fmla="*/ 1163 w 1728"/>
                <a:gd name="T7" fmla="*/ 287 h 689"/>
                <a:gd name="T8" fmla="*/ 1361 w 1728"/>
                <a:gd name="T9" fmla="*/ 203 h 689"/>
                <a:gd name="T10" fmla="*/ 1553 w 1728"/>
                <a:gd name="T11" fmla="*/ 126 h 689"/>
                <a:gd name="T12" fmla="*/ 1733 w 1728"/>
                <a:gd name="T13" fmla="*/ 48 h 689"/>
                <a:gd name="T14" fmla="*/ 1733 w 1728"/>
                <a:gd name="T15" fmla="*/ 0 h 689"/>
                <a:gd name="T16" fmla="*/ 1535 w 1728"/>
                <a:gd name="T17" fmla="*/ 84 h 689"/>
                <a:gd name="T18" fmla="*/ 1331 w 1728"/>
                <a:gd name="T19" fmla="*/ 167 h 689"/>
                <a:gd name="T20" fmla="*/ 1121 w 1728"/>
                <a:gd name="T21" fmla="*/ 257 h 689"/>
                <a:gd name="T22" fmla="*/ 906 w 1728"/>
                <a:gd name="T23" fmla="*/ 341 h 689"/>
                <a:gd name="T24" fmla="*/ 455 w 1728"/>
                <a:gd name="T25" fmla="*/ 515 h 689"/>
                <a:gd name="T26" fmla="*/ 0 w 1728"/>
                <a:gd name="T27" fmla="*/ 689 h 689"/>
                <a:gd name="T28" fmla="*/ 132 w 1728"/>
                <a:gd name="T29" fmla="*/ 689 h 689"/>
                <a:gd name="T30" fmla="*/ 132 w 1728"/>
                <a:gd name="T31" fmla="*/ 689 h 689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0" t="0" r="r" b="b"/>
              <a:pathLst>
                <a:path w="1728" h="689">
                  <a:moveTo>
                    <a:pt x="132" y="689"/>
                  </a:moveTo>
                  <a:lnTo>
                    <a:pt x="550" y="527"/>
                  </a:lnTo>
                  <a:lnTo>
                    <a:pt x="963" y="365"/>
                  </a:lnTo>
                  <a:lnTo>
                    <a:pt x="1160" y="287"/>
                  </a:lnTo>
                  <a:lnTo>
                    <a:pt x="1357" y="203"/>
                  </a:lnTo>
                  <a:lnTo>
                    <a:pt x="1549" y="126"/>
                  </a:lnTo>
                  <a:lnTo>
                    <a:pt x="1728" y="48"/>
                  </a:lnTo>
                  <a:lnTo>
                    <a:pt x="1728" y="0"/>
                  </a:lnTo>
                  <a:lnTo>
                    <a:pt x="1531" y="84"/>
                  </a:lnTo>
                  <a:lnTo>
                    <a:pt x="1327" y="167"/>
                  </a:lnTo>
                  <a:lnTo>
                    <a:pt x="1118" y="257"/>
                  </a:lnTo>
                  <a:lnTo>
                    <a:pt x="903" y="341"/>
                  </a:lnTo>
                  <a:lnTo>
                    <a:pt x="454" y="515"/>
                  </a:lnTo>
                  <a:lnTo>
                    <a:pt x="0" y="689"/>
                  </a:lnTo>
                  <a:lnTo>
                    <a:pt x="132" y="689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en-US">
                <a:solidFill>
                  <a:srgbClr val="FFFFFF"/>
                </a:solidFill>
                <a:latin typeface="Arial" charset="0"/>
              </a:endParaRPr>
            </a:p>
          </p:txBody>
        </p:sp>
        <p:sp>
          <p:nvSpPr>
            <p:cNvPr id="2058" name="Freeform 5"/>
            <p:cNvSpPr>
              <a:spLocks/>
            </p:cNvSpPr>
            <p:nvPr/>
          </p:nvSpPr>
          <p:spPr bwMode="hidden">
            <a:xfrm>
              <a:off x="0" y="0"/>
              <a:ext cx="5578" cy="3447"/>
            </a:xfrm>
            <a:custGeom>
              <a:avLst/>
              <a:gdLst>
                <a:gd name="T0" fmla="*/ 5578 w 5561"/>
                <a:gd name="T1" fmla="*/ 929 h 3447"/>
                <a:gd name="T2" fmla="*/ 5554 w 5561"/>
                <a:gd name="T3" fmla="*/ 773 h 3447"/>
                <a:gd name="T4" fmla="*/ 5470 w 5561"/>
                <a:gd name="T5" fmla="*/ 629 h 3447"/>
                <a:gd name="T6" fmla="*/ 5343 w 5561"/>
                <a:gd name="T7" fmla="*/ 492 h 3447"/>
                <a:gd name="T8" fmla="*/ 5164 w 5561"/>
                <a:gd name="T9" fmla="*/ 366 h 3447"/>
                <a:gd name="T10" fmla="*/ 4936 w 5561"/>
                <a:gd name="T11" fmla="*/ 252 h 3447"/>
                <a:gd name="T12" fmla="*/ 4666 w 5561"/>
                <a:gd name="T13" fmla="*/ 144 h 3447"/>
                <a:gd name="T14" fmla="*/ 4354 w 5561"/>
                <a:gd name="T15" fmla="*/ 48 h 3447"/>
                <a:gd name="T16" fmla="*/ 4012 w 5561"/>
                <a:gd name="T17" fmla="*/ 0 h 3447"/>
                <a:gd name="T18" fmla="*/ 4372 w 5561"/>
                <a:gd name="T19" fmla="*/ 90 h 3447"/>
                <a:gd name="T20" fmla="*/ 4684 w 5561"/>
                <a:gd name="T21" fmla="*/ 192 h 3447"/>
                <a:gd name="T22" fmla="*/ 4948 w 5561"/>
                <a:gd name="T23" fmla="*/ 306 h 3447"/>
                <a:gd name="T24" fmla="*/ 5164 w 5561"/>
                <a:gd name="T25" fmla="*/ 426 h 3447"/>
                <a:gd name="T26" fmla="*/ 5331 w 5561"/>
                <a:gd name="T27" fmla="*/ 557 h 3447"/>
                <a:gd name="T28" fmla="*/ 5446 w 5561"/>
                <a:gd name="T29" fmla="*/ 701 h 3447"/>
                <a:gd name="T30" fmla="*/ 5506 w 5561"/>
                <a:gd name="T31" fmla="*/ 851 h 3447"/>
                <a:gd name="T32" fmla="*/ 5506 w 5561"/>
                <a:gd name="T33" fmla="*/ 1013 h 3447"/>
                <a:gd name="T34" fmla="*/ 5458 w 5561"/>
                <a:gd name="T35" fmla="*/ 1163 h 3447"/>
                <a:gd name="T36" fmla="*/ 5361 w 5561"/>
                <a:gd name="T37" fmla="*/ 1319 h 3447"/>
                <a:gd name="T38" fmla="*/ 5218 w 5561"/>
                <a:gd name="T39" fmla="*/ 1475 h 3447"/>
                <a:gd name="T40" fmla="*/ 5032 w 5561"/>
                <a:gd name="T41" fmla="*/ 1630 h 3447"/>
                <a:gd name="T42" fmla="*/ 4804 w 5561"/>
                <a:gd name="T43" fmla="*/ 1786 h 3447"/>
                <a:gd name="T44" fmla="*/ 4540 w 5561"/>
                <a:gd name="T45" fmla="*/ 1948 h 3447"/>
                <a:gd name="T46" fmla="*/ 4228 w 5561"/>
                <a:gd name="T47" fmla="*/ 2104 h 3447"/>
                <a:gd name="T48" fmla="*/ 3887 w 5561"/>
                <a:gd name="T49" fmla="*/ 2260 h 3447"/>
                <a:gd name="T50" fmla="*/ 3509 w 5561"/>
                <a:gd name="T51" fmla="*/ 2416 h 3447"/>
                <a:gd name="T52" fmla="*/ 3094 w 5561"/>
                <a:gd name="T53" fmla="*/ 2566 h 3447"/>
                <a:gd name="T54" fmla="*/ 2651 w 5561"/>
                <a:gd name="T55" fmla="*/ 2715 h 3447"/>
                <a:gd name="T56" fmla="*/ 2171 w 5561"/>
                <a:gd name="T57" fmla="*/ 2865 h 3447"/>
                <a:gd name="T58" fmla="*/ 1667 w 5561"/>
                <a:gd name="T59" fmla="*/ 3009 h 3447"/>
                <a:gd name="T60" fmla="*/ 1139 w 5561"/>
                <a:gd name="T61" fmla="*/ 3147 h 3447"/>
                <a:gd name="T62" fmla="*/ 582 w 5561"/>
                <a:gd name="T63" fmla="*/ 3279 h 3447"/>
                <a:gd name="T64" fmla="*/ 0 w 5561"/>
                <a:gd name="T65" fmla="*/ 3447 h 3447"/>
                <a:gd name="T66" fmla="*/ 870 w 5561"/>
                <a:gd name="T67" fmla="*/ 3249 h 3447"/>
                <a:gd name="T68" fmla="*/ 1421 w 5561"/>
                <a:gd name="T69" fmla="*/ 3105 h 3447"/>
                <a:gd name="T70" fmla="*/ 1943 w 5561"/>
                <a:gd name="T71" fmla="*/ 2961 h 3447"/>
                <a:gd name="T72" fmla="*/ 2441 w 5561"/>
                <a:gd name="T73" fmla="*/ 2817 h 3447"/>
                <a:gd name="T74" fmla="*/ 2909 w 5561"/>
                <a:gd name="T75" fmla="*/ 2668 h 3447"/>
                <a:gd name="T76" fmla="*/ 3340 w 5561"/>
                <a:gd name="T77" fmla="*/ 2512 h 3447"/>
                <a:gd name="T78" fmla="*/ 3742 w 5561"/>
                <a:gd name="T79" fmla="*/ 2356 h 3447"/>
                <a:gd name="T80" fmla="*/ 4109 w 5561"/>
                <a:gd name="T81" fmla="*/ 2200 h 3447"/>
                <a:gd name="T82" fmla="*/ 4439 w 5561"/>
                <a:gd name="T83" fmla="*/ 2038 h 3447"/>
                <a:gd name="T84" fmla="*/ 4732 w 5561"/>
                <a:gd name="T85" fmla="*/ 1876 h 3447"/>
                <a:gd name="T86" fmla="*/ 4984 w 5561"/>
                <a:gd name="T87" fmla="*/ 1720 h 3447"/>
                <a:gd name="T88" fmla="*/ 5194 w 5561"/>
                <a:gd name="T89" fmla="*/ 1559 h 3447"/>
                <a:gd name="T90" fmla="*/ 5355 w 5561"/>
                <a:gd name="T91" fmla="*/ 1397 h 3447"/>
                <a:gd name="T92" fmla="*/ 5476 w 5561"/>
                <a:gd name="T93" fmla="*/ 1241 h 3447"/>
                <a:gd name="T94" fmla="*/ 5554 w 5561"/>
                <a:gd name="T95" fmla="*/ 1085 h 3447"/>
                <a:gd name="T96" fmla="*/ 5572 w 5561"/>
                <a:gd name="T97" fmla="*/ 1007 h 3447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</a:gdLst>
              <a:ahLst/>
              <a:cxnLst>
                <a:cxn ang="T98">
                  <a:pos x="T0" y="T1"/>
                </a:cxn>
                <a:cxn ang="T99">
                  <a:pos x="T2" y="T3"/>
                </a:cxn>
                <a:cxn ang="T100">
                  <a:pos x="T4" y="T5"/>
                </a:cxn>
                <a:cxn ang="T101">
                  <a:pos x="T6" y="T7"/>
                </a:cxn>
                <a:cxn ang="T102">
                  <a:pos x="T8" y="T9"/>
                </a:cxn>
                <a:cxn ang="T103">
                  <a:pos x="T10" y="T11"/>
                </a:cxn>
                <a:cxn ang="T104">
                  <a:pos x="T12" y="T13"/>
                </a:cxn>
                <a:cxn ang="T105">
                  <a:pos x="T14" y="T15"/>
                </a:cxn>
                <a:cxn ang="T106">
                  <a:pos x="T16" y="T17"/>
                </a:cxn>
                <a:cxn ang="T107">
                  <a:pos x="T18" y="T19"/>
                </a:cxn>
                <a:cxn ang="T108">
                  <a:pos x="T20" y="T21"/>
                </a:cxn>
                <a:cxn ang="T109">
                  <a:pos x="T22" y="T23"/>
                </a:cxn>
                <a:cxn ang="T110">
                  <a:pos x="T24" y="T25"/>
                </a:cxn>
                <a:cxn ang="T111">
                  <a:pos x="T26" y="T27"/>
                </a:cxn>
                <a:cxn ang="T112">
                  <a:pos x="T28" y="T29"/>
                </a:cxn>
                <a:cxn ang="T113">
                  <a:pos x="T30" y="T31"/>
                </a:cxn>
                <a:cxn ang="T114">
                  <a:pos x="T32" y="T33"/>
                </a:cxn>
                <a:cxn ang="T115">
                  <a:pos x="T34" y="T35"/>
                </a:cxn>
                <a:cxn ang="T116">
                  <a:pos x="T36" y="T37"/>
                </a:cxn>
                <a:cxn ang="T117">
                  <a:pos x="T38" y="T39"/>
                </a:cxn>
                <a:cxn ang="T118">
                  <a:pos x="T40" y="T41"/>
                </a:cxn>
                <a:cxn ang="T119">
                  <a:pos x="T42" y="T43"/>
                </a:cxn>
                <a:cxn ang="T120">
                  <a:pos x="T44" y="T45"/>
                </a:cxn>
                <a:cxn ang="T121">
                  <a:pos x="T46" y="T47"/>
                </a:cxn>
                <a:cxn ang="T122">
                  <a:pos x="T48" y="T49"/>
                </a:cxn>
                <a:cxn ang="T123">
                  <a:pos x="T50" y="T51"/>
                </a:cxn>
                <a:cxn ang="T124">
                  <a:pos x="T52" y="T53"/>
                </a:cxn>
                <a:cxn ang="T125">
                  <a:pos x="T54" y="T55"/>
                </a:cxn>
                <a:cxn ang="T126">
                  <a:pos x="T56" y="T57"/>
                </a:cxn>
                <a:cxn ang="T127">
                  <a:pos x="T58" y="T59"/>
                </a:cxn>
                <a:cxn ang="T128">
                  <a:pos x="T60" y="T61"/>
                </a:cxn>
                <a:cxn ang="T129">
                  <a:pos x="T62" y="T63"/>
                </a:cxn>
                <a:cxn ang="T130">
                  <a:pos x="T64" y="T65"/>
                </a:cxn>
                <a:cxn ang="T131">
                  <a:pos x="T66" y="T67"/>
                </a:cxn>
                <a:cxn ang="T132">
                  <a:pos x="T68" y="T69"/>
                </a:cxn>
                <a:cxn ang="T133">
                  <a:pos x="T70" y="T71"/>
                </a:cxn>
                <a:cxn ang="T134">
                  <a:pos x="T72" y="T73"/>
                </a:cxn>
                <a:cxn ang="T135">
                  <a:pos x="T74" y="T75"/>
                </a:cxn>
                <a:cxn ang="T136">
                  <a:pos x="T76" y="T77"/>
                </a:cxn>
                <a:cxn ang="T137">
                  <a:pos x="T78" y="T79"/>
                </a:cxn>
                <a:cxn ang="T138">
                  <a:pos x="T80" y="T81"/>
                </a:cxn>
                <a:cxn ang="T139">
                  <a:pos x="T82" y="T83"/>
                </a:cxn>
                <a:cxn ang="T140">
                  <a:pos x="T84" y="T85"/>
                </a:cxn>
                <a:cxn ang="T141">
                  <a:pos x="T86" y="T87"/>
                </a:cxn>
                <a:cxn ang="T142">
                  <a:pos x="T88" y="T89"/>
                </a:cxn>
                <a:cxn ang="T143">
                  <a:pos x="T90" y="T91"/>
                </a:cxn>
                <a:cxn ang="T144">
                  <a:pos x="T92" y="T93"/>
                </a:cxn>
                <a:cxn ang="T145">
                  <a:pos x="T94" y="T95"/>
                </a:cxn>
                <a:cxn ang="T146">
                  <a:pos x="T96" y="T97"/>
                </a:cxn>
              </a:cxnLst>
              <a:rect l="0" t="0" r="r" b="b"/>
              <a:pathLst>
                <a:path w="5561" h="3447">
                  <a:moveTo>
                    <a:pt x="5555" y="1007"/>
                  </a:moveTo>
                  <a:lnTo>
                    <a:pt x="5561" y="929"/>
                  </a:lnTo>
                  <a:lnTo>
                    <a:pt x="5555" y="851"/>
                  </a:lnTo>
                  <a:lnTo>
                    <a:pt x="5537" y="773"/>
                  </a:lnTo>
                  <a:lnTo>
                    <a:pt x="5501" y="701"/>
                  </a:lnTo>
                  <a:lnTo>
                    <a:pt x="5453" y="629"/>
                  </a:lnTo>
                  <a:lnTo>
                    <a:pt x="5399" y="563"/>
                  </a:lnTo>
                  <a:lnTo>
                    <a:pt x="5327" y="492"/>
                  </a:lnTo>
                  <a:lnTo>
                    <a:pt x="5244" y="432"/>
                  </a:lnTo>
                  <a:lnTo>
                    <a:pt x="5148" y="366"/>
                  </a:lnTo>
                  <a:lnTo>
                    <a:pt x="5040" y="306"/>
                  </a:lnTo>
                  <a:lnTo>
                    <a:pt x="4921" y="252"/>
                  </a:lnTo>
                  <a:lnTo>
                    <a:pt x="4795" y="198"/>
                  </a:lnTo>
                  <a:lnTo>
                    <a:pt x="4652" y="144"/>
                  </a:lnTo>
                  <a:lnTo>
                    <a:pt x="4502" y="90"/>
                  </a:lnTo>
                  <a:lnTo>
                    <a:pt x="4341" y="48"/>
                  </a:lnTo>
                  <a:lnTo>
                    <a:pt x="4167" y="0"/>
                  </a:lnTo>
                  <a:lnTo>
                    <a:pt x="4000" y="0"/>
                  </a:lnTo>
                  <a:lnTo>
                    <a:pt x="4185" y="42"/>
                  </a:lnTo>
                  <a:lnTo>
                    <a:pt x="4359" y="90"/>
                  </a:lnTo>
                  <a:lnTo>
                    <a:pt x="4520" y="138"/>
                  </a:lnTo>
                  <a:lnTo>
                    <a:pt x="4670" y="192"/>
                  </a:lnTo>
                  <a:lnTo>
                    <a:pt x="4807" y="246"/>
                  </a:lnTo>
                  <a:lnTo>
                    <a:pt x="4933" y="306"/>
                  </a:lnTo>
                  <a:lnTo>
                    <a:pt x="5046" y="366"/>
                  </a:lnTo>
                  <a:lnTo>
                    <a:pt x="5148" y="426"/>
                  </a:lnTo>
                  <a:lnTo>
                    <a:pt x="5238" y="492"/>
                  </a:lnTo>
                  <a:lnTo>
                    <a:pt x="5315" y="557"/>
                  </a:lnTo>
                  <a:lnTo>
                    <a:pt x="5381" y="629"/>
                  </a:lnTo>
                  <a:lnTo>
                    <a:pt x="5429" y="701"/>
                  </a:lnTo>
                  <a:lnTo>
                    <a:pt x="5465" y="779"/>
                  </a:lnTo>
                  <a:lnTo>
                    <a:pt x="5489" y="851"/>
                  </a:lnTo>
                  <a:lnTo>
                    <a:pt x="5495" y="935"/>
                  </a:lnTo>
                  <a:lnTo>
                    <a:pt x="5489" y="1013"/>
                  </a:lnTo>
                  <a:lnTo>
                    <a:pt x="5471" y="1091"/>
                  </a:lnTo>
                  <a:lnTo>
                    <a:pt x="5441" y="1163"/>
                  </a:lnTo>
                  <a:lnTo>
                    <a:pt x="5399" y="1241"/>
                  </a:lnTo>
                  <a:lnTo>
                    <a:pt x="5345" y="1319"/>
                  </a:lnTo>
                  <a:lnTo>
                    <a:pt x="5280" y="1397"/>
                  </a:lnTo>
                  <a:lnTo>
                    <a:pt x="5202" y="1475"/>
                  </a:lnTo>
                  <a:lnTo>
                    <a:pt x="5118" y="1553"/>
                  </a:lnTo>
                  <a:lnTo>
                    <a:pt x="5017" y="1630"/>
                  </a:lnTo>
                  <a:lnTo>
                    <a:pt x="4909" y="1708"/>
                  </a:lnTo>
                  <a:lnTo>
                    <a:pt x="4789" y="1786"/>
                  </a:lnTo>
                  <a:lnTo>
                    <a:pt x="4664" y="1870"/>
                  </a:lnTo>
                  <a:lnTo>
                    <a:pt x="4526" y="1948"/>
                  </a:lnTo>
                  <a:lnTo>
                    <a:pt x="4377" y="2026"/>
                  </a:lnTo>
                  <a:lnTo>
                    <a:pt x="4215" y="2104"/>
                  </a:lnTo>
                  <a:lnTo>
                    <a:pt x="4048" y="2182"/>
                  </a:lnTo>
                  <a:lnTo>
                    <a:pt x="3875" y="2260"/>
                  </a:lnTo>
                  <a:lnTo>
                    <a:pt x="3689" y="2338"/>
                  </a:lnTo>
                  <a:lnTo>
                    <a:pt x="3498" y="2416"/>
                  </a:lnTo>
                  <a:lnTo>
                    <a:pt x="3295" y="2488"/>
                  </a:lnTo>
                  <a:lnTo>
                    <a:pt x="3085" y="2566"/>
                  </a:lnTo>
                  <a:lnTo>
                    <a:pt x="2864" y="2644"/>
                  </a:lnTo>
                  <a:lnTo>
                    <a:pt x="2643" y="2715"/>
                  </a:lnTo>
                  <a:lnTo>
                    <a:pt x="2410" y="2793"/>
                  </a:lnTo>
                  <a:lnTo>
                    <a:pt x="2164" y="2865"/>
                  </a:lnTo>
                  <a:lnTo>
                    <a:pt x="1919" y="2937"/>
                  </a:lnTo>
                  <a:lnTo>
                    <a:pt x="1662" y="3009"/>
                  </a:lnTo>
                  <a:lnTo>
                    <a:pt x="1399" y="3075"/>
                  </a:lnTo>
                  <a:lnTo>
                    <a:pt x="1136" y="3147"/>
                  </a:lnTo>
                  <a:lnTo>
                    <a:pt x="861" y="3213"/>
                  </a:lnTo>
                  <a:lnTo>
                    <a:pt x="580" y="3279"/>
                  </a:lnTo>
                  <a:lnTo>
                    <a:pt x="0" y="3411"/>
                  </a:lnTo>
                  <a:lnTo>
                    <a:pt x="0" y="3447"/>
                  </a:lnTo>
                  <a:lnTo>
                    <a:pt x="586" y="3315"/>
                  </a:lnTo>
                  <a:lnTo>
                    <a:pt x="867" y="3249"/>
                  </a:lnTo>
                  <a:lnTo>
                    <a:pt x="1148" y="3177"/>
                  </a:lnTo>
                  <a:lnTo>
                    <a:pt x="1417" y="3105"/>
                  </a:lnTo>
                  <a:lnTo>
                    <a:pt x="1680" y="3039"/>
                  </a:lnTo>
                  <a:lnTo>
                    <a:pt x="1937" y="2961"/>
                  </a:lnTo>
                  <a:lnTo>
                    <a:pt x="2188" y="2889"/>
                  </a:lnTo>
                  <a:lnTo>
                    <a:pt x="2434" y="2817"/>
                  </a:lnTo>
                  <a:lnTo>
                    <a:pt x="2673" y="2739"/>
                  </a:lnTo>
                  <a:lnTo>
                    <a:pt x="2900" y="2668"/>
                  </a:lnTo>
                  <a:lnTo>
                    <a:pt x="3121" y="2590"/>
                  </a:lnTo>
                  <a:lnTo>
                    <a:pt x="3330" y="2512"/>
                  </a:lnTo>
                  <a:lnTo>
                    <a:pt x="3534" y="2434"/>
                  </a:lnTo>
                  <a:lnTo>
                    <a:pt x="3731" y="2356"/>
                  </a:lnTo>
                  <a:lnTo>
                    <a:pt x="3916" y="2278"/>
                  </a:lnTo>
                  <a:lnTo>
                    <a:pt x="4096" y="2200"/>
                  </a:lnTo>
                  <a:lnTo>
                    <a:pt x="4263" y="2116"/>
                  </a:lnTo>
                  <a:lnTo>
                    <a:pt x="4425" y="2038"/>
                  </a:lnTo>
                  <a:lnTo>
                    <a:pt x="4574" y="1960"/>
                  </a:lnTo>
                  <a:lnTo>
                    <a:pt x="4718" y="1876"/>
                  </a:lnTo>
                  <a:lnTo>
                    <a:pt x="4849" y="1798"/>
                  </a:lnTo>
                  <a:lnTo>
                    <a:pt x="4969" y="1720"/>
                  </a:lnTo>
                  <a:lnTo>
                    <a:pt x="5076" y="1636"/>
                  </a:lnTo>
                  <a:lnTo>
                    <a:pt x="5178" y="1559"/>
                  </a:lnTo>
                  <a:lnTo>
                    <a:pt x="5262" y="1481"/>
                  </a:lnTo>
                  <a:lnTo>
                    <a:pt x="5339" y="1397"/>
                  </a:lnTo>
                  <a:lnTo>
                    <a:pt x="5405" y="1319"/>
                  </a:lnTo>
                  <a:lnTo>
                    <a:pt x="5459" y="1241"/>
                  </a:lnTo>
                  <a:lnTo>
                    <a:pt x="5507" y="1163"/>
                  </a:lnTo>
                  <a:lnTo>
                    <a:pt x="5537" y="1085"/>
                  </a:lnTo>
                  <a:lnTo>
                    <a:pt x="5555" y="1007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en-US">
                <a:solidFill>
                  <a:srgbClr val="FFFFFF"/>
                </a:solidFill>
                <a:latin typeface="Arial" charset="0"/>
              </a:endParaRPr>
            </a:p>
          </p:txBody>
        </p:sp>
        <p:sp>
          <p:nvSpPr>
            <p:cNvPr id="4102" name="Freeform 6"/>
            <p:cNvSpPr>
              <a:spLocks/>
            </p:cNvSpPr>
            <p:nvPr/>
          </p:nvSpPr>
          <p:spPr bwMode="hidden">
            <a:xfrm>
              <a:off x="4942" y="0"/>
              <a:ext cx="816" cy="276"/>
            </a:xfrm>
            <a:custGeom>
              <a:avLst/>
              <a:gdLst>
                <a:gd name="T0" fmla="*/ 813 w 813"/>
                <a:gd name="T1" fmla="*/ 222 h 276"/>
                <a:gd name="T2" fmla="*/ 670 w 813"/>
                <a:gd name="T3" fmla="*/ 162 h 276"/>
                <a:gd name="T4" fmla="*/ 514 w 813"/>
                <a:gd name="T5" fmla="*/ 108 h 276"/>
                <a:gd name="T6" fmla="*/ 347 w 813"/>
                <a:gd name="T7" fmla="*/ 54 h 276"/>
                <a:gd name="T8" fmla="*/ 167 w 813"/>
                <a:gd name="T9" fmla="*/ 0 h 276"/>
                <a:gd name="T10" fmla="*/ 0 w 813"/>
                <a:gd name="T11" fmla="*/ 0 h 276"/>
                <a:gd name="T12" fmla="*/ 227 w 813"/>
                <a:gd name="T13" fmla="*/ 60 h 276"/>
                <a:gd name="T14" fmla="*/ 442 w 813"/>
                <a:gd name="T15" fmla="*/ 132 h 276"/>
                <a:gd name="T16" fmla="*/ 634 w 813"/>
                <a:gd name="T17" fmla="*/ 204 h 276"/>
                <a:gd name="T18" fmla="*/ 813 w 813"/>
                <a:gd name="T19" fmla="*/ 276 h 276"/>
                <a:gd name="T20" fmla="*/ 813 w 813"/>
                <a:gd name="T21" fmla="*/ 222 h 276"/>
                <a:gd name="T22" fmla="*/ 813 w 813"/>
                <a:gd name="T23" fmla="*/ 222 h 2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813" h="276">
                  <a:moveTo>
                    <a:pt x="813" y="222"/>
                  </a:moveTo>
                  <a:lnTo>
                    <a:pt x="670" y="162"/>
                  </a:lnTo>
                  <a:lnTo>
                    <a:pt x="514" y="108"/>
                  </a:lnTo>
                  <a:lnTo>
                    <a:pt x="347" y="54"/>
                  </a:lnTo>
                  <a:lnTo>
                    <a:pt x="167" y="0"/>
                  </a:lnTo>
                  <a:lnTo>
                    <a:pt x="0" y="0"/>
                  </a:lnTo>
                  <a:lnTo>
                    <a:pt x="227" y="60"/>
                  </a:lnTo>
                  <a:lnTo>
                    <a:pt x="442" y="132"/>
                  </a:lnTo>
                  <a:lnTo>
                    <a:pt x="634" y="204"/>
                  </a:lnTo>
                  <a:lnTo>
                    <a:pt x="813" y="276"/>
                  </a:lnTo>
                  <a:lnTo>
                    <a:pt x="813" y="222"/>
                  </a:lnTo>
                  <a:lnTo>
                    <a:pt x="813" y="222"/>
                  </a:ln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5000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0" cmpd="sng">
                  <a:solidFill>
                    <a:srgbClr val="003399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kumimoji="1" lang="en-US">
                <a:solidFill>
                  <a:srgbClr val="FFFFFF"/>
                </a:solidFill>
              </a:endParaRPr>
            </a:p>
          </p:txBody>
        </p:sp>
        <p:sp>
          <p:nvSpPr>
            <p:cNvPr id="2060" name="Freeform 7"/>
            <p:cNvSpPr>
              <a:spLocks/>
            </p:cNvSpPr>
            <p:nvPr/>
          </p:nvSpPr>
          <p:spPr bwMode="hidden">
            <a:xfrm>
              <a:off x="0" y="1984"/>
              <a:ext cx="5758" cy="2098"/>
            </a:xfrm>
            <a:custGeom>
              <a:avLst/>
              <a:gdLst>
                <a:gd name="T0" fmla="*/ 5758 w 5740"/>
                <a:gd name="T1" fmla="*/ 0 h 2098"/>
                <a:gd name="T2" fmla="*/ 5656 w 5740"/>
                <a:gd name="T3" fmla="*/ 72 h 2098"/>
                <a:gd name="T4" fmla="*/ 5554 w 5740"/>
                <a:gd name="T5" fmla="*/ 138 h 2098"/>
                <a:gd name="T6" fmla="*/ 5440 w 5740"/>
                <a:gd name="T7" fmla="*/ 210 h 2098"/>
                <a:gd name="T8" fmla="*/ 5321 w 5740"/>
                <a:gd name="T9" fmla="*/ 276 h 2098"/>
                <a:gd name="T10" fmla="*/ 5068 w 5740"/>
                <a:gd name="T11" fmla="*/ 414 h 2098"/>
                <a:gd name="T12" fmla="*/ 4792 w 5740"/>
                <a:gd name="T13" fmla="*/ 552 h 2098"/>
                <a:gd name="T14" fmla="*/ 4492 w 5740"/>
                <a:gd name="T15" fmla="*/ 690 h 2098"/>
                <a:gd name="T16" fmla="*/ 4175 w 5740"/>
                <a:gd name="T17" fmla="*/ 827 h 2098"/>
                <a:gd name="T18" fmla="*/ 3839 w 5740"/>
                <a:gd name="T19" fmla="*/ 959 h 2098"/>
                <a:gd name="T20" fmla="*/ 3479 w 5740"/>
                <a:gd name="T21" fmla="*/ 1091 h 2098"/>
                <a:gd name="T22" fmla="*/ 3101 w 5740"/>
                <a:gd name="T23" fmla="*/ 1223 h 2098"/>
                <a:gd name="T24" fmla="*/ 2705 w 5740"/>
                <a:gd name="T25" fmla="*/ 1355 h 2098"/>
                <a:gd name="T26" fmla="*/ 2291 w 5740"/>
                <a:gd name="T27" fmla="*/ 1481 h 2098"/>
                <a:gd name="T28" fmla="*/ 1866 w 5740"/>
                <a:gd name="T29" fmla="*/ 1601 h 2098"/>
                <a:gd name="T30" fmla="*/ 1421 w 5740"/>
                <a:gd name="T31" fmla="*/ 1721 h 2098"/>
                <a:gd name="T32" fmla="*/ 960 w 5740"/>
                <a:gd name="T33" fmla="*/ 1834 h 2098"/>
                <a:gd name="T34" fmla="*/ 486 w 5740"/>
                <a:gd name="T35" fmla="*/ 1948 h 2098"/>
                <a:gd name="T36" fmla="*/ 0 w 5740"/>
                <a:gd name="T37" fmla="*/ 2056 h 2098"/>
                <a:gd name="T38" fmla="*/ 0 w 5740"/>
                <a:gd name="T39" fmla="*/ 2098 h 2098"/>
                <a:gd name="T40" fmla="*/ 479 w 5740"/>
                <a:gd name="T41" fmla="*/ 1990 h 2098"/>
                <a:gd name="T42" fmla="*/ 954 w 5740"/>
                <a:gd name="T43" fmla="*/ 1882 h 2098"/>
                <a:gd name="T44" fmla="*/ 1409 w 5740"/>
                <a:gd name="T45" fmla="*/ 1763 h 2098"/>
                <a:gd name="T46" fmla="*/ 1848 w 5740"/>
                <a:gd name="T47" fmla="*/ 1649 h 2098"/>
                <a:gd name="T48" fmla="*/ 2273 w 5740"/>
                <a:gd name="T49" fmla="*/ 1523 h 2098"/>
                <a:gd name="T50" fmla="*/ 2687 w 5740"/>
                <a:gd name="T51" fmla="*/ 1397 h 2098"/>
                <a:gd name="T52" fmla="*/ 3077 w 5740"/>
                <a:gd name="T53" fmla="*/ 1271 h 2098"/>
                <a:gd name="T54" fmla="*/ 3455 w 5740"/>
                <a:gd name="T55" fmla="*/ 1139 h 2098"/>
                <a:gd name="T56" fmla="*/ 3815 w 5740"/>
                <a:gd name="T57" fmla="*/ 1007 h 2098"/>
                <a:gd name="T58" fmla="*/ 4151 w 5740"/>
                <a:gd name="T59" fmla="*/ 875 h 2098"/>
                <a:gd name="T60" fmla="*/ 4474 w 5740"/>
                <a:gd name="T61" fmla="*/ 737 h 2098"/>
                <a:gd name="T62" fmla="*/ 4774 w 5740"/>
                <a:gd name="T63" fmla="*/ 600 h 2098"/>
                <a:gd name="T64" fmla="*/ 5056 w 5740"/>
                <a:gd name="T65" fmla="*/ 462 h 2098"/>
                <a:gd name="T66" fmla="*/ 5309 w 5740"/>
                <a:gd name="T67" fmla="*/ 324 h 2098"/>
                <a:gd name="T68" fmla="*/ 5548 w 5740"/>
                <a:gd name="T69" fmla="*/ 186 h 2098"/>
                <a:gd name="T70" fmla="*/ 5758 w 5740"/>
                <a:gd name="T71" fmla="*/ 48 h 2098"/>
                <a:gd name="T72" fmla="*/ 5758 w 5740"/>
                <a:gd name="T73" fmla="*/ 0 h 2098"/>
                <a:gd name="T74" fmla="*/ 5758 w 5740"/>
                <a:gd name="T75" fmla="*/ 0 h 2098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</a:gdLst>
              <a:ahLst/>
              <a:cxnLst>
                <a:cxn ang="T76">
                  <a:pos x="T0" y="T1"/>
                </a:cxn>
                <a:cxn ang="T77">
                  <a:pos x="T2" y="T3"/>
                </a:cxn>
                <a:cxn ang="T78">
                  <a:pos x="T4" y="T5"/>
                </a:cxn>
                <a:cxn ang="T79">
                  <a:pos x="T6" y="T7"/>
                </a:cxn>
                <a:cxn ang="T80">
                  <a:pos x="T8" y="T9"/>
                </a:cxn>
                <a:cxn ang="T81">
                  <a:pos x="T10" y="T11"/>
                </a:cxn>
                <a:cxn ang="T82">
                  <a:pos x="T12" y="T13"/>
                </a:cxn>
                <a:cxn ang="T83">
                  <a:pos x="T14" y="T15"/>
                </a:cxn>
                <a:cxn ang="T84">
                  <a:pos x="T16" y="T17"/>
                </a:cxn>
                <a:cxn ang="T85">
                  <a:pos x="T18" y="T19"/>
                </a:cxn>
                <a:cxn ang="T86">
                  <a:pos x="T20" y="T21"/>
                </a:cxn>
                <a:cxn ang="T87">
                  <a:pos x="T22" y="T23"/>
                </a:cxn>
                <a:cxn ang="T88">
                  <a:pos x="T24" y="T25"/>
                </a:cxn>
                <a:cxn ang="T89">
                  <a:pos x="T26" y="T27"/>
                </a:cxn>
                <a:cxn ang="T90">
                  <a:pos x="T28" y="T29"/>
                </a:cxn>
                <a:cxn ang="T91">
                  <a:pos x="T30" y="T31"/>
                </a:cxn>
                <a:cxn ang="T92">
                  <a:pos x="T32" y="T33"/>
                </a:cxn>
                <a:cxn ang="T93">
                  <a:pos x="T34" y="T35"/>
                </a:cxn>
                <a:cxn ang="T94">
                  <a:pos x="T36" y="T37"/>
                </a:cxn>
                <a:cxn ang="T95">
                  <a:pos x="T38" y="T39"/>
                </a:cxn>
                <a:cxn ang="T96">
                  <a:pos x="T40" y="T41"/>
                </a:cxn>
                <a:cxn ang="T97">
                  <a:pos x="T42" y="T43"/>
                </a:cxn>
                <a:cxn ang="T98">
                  <a:pos x="T44" y="T45"/>
                </a:cxn>
                <a:cxn ang="T99">
                  <a:pos x="T46" y="T47"/>
                </a:cxn>
                <a:cxn ang="T100">
                  <a:pos x="T48" y="T49"/>
                </a:cxn>
                <a:cxn ang="T101">
                  <a:pos x="T50" y="T51"/>
                </a:cxn>
                <a:cxn ang="T102">
                  <a:pos x="T52" y="T53"/>
                </a:cxn>
                <a:cxn ang="T103">
                  <a:pos x="T54" y="T55"/>
                </a:cxn>
                <a:cxn ang="T104">
                  <a:pos x="T56" y="T57"/>
                </a:cxn>
                <a:cxn ang="T105">
                  <a:pos x="T58" y="T59"/>
                </a:cxn>
                <a:cxn ang="T106">
                  <a:pos x="T60" y="T61"/>
                </a:cxn>
                <a:cxn ang="T107">
                  <a:pos x="T62" y="T63"/>
                </a:cxn>
                <a:cxn ang="T108">
                  <a:pos x="T64" y="T65"/>
                </a:cxn>
                <a:cxn ang="T109">
                  <a:pos x="T66" y="T67"/>
                </a:cxn>
                <a:cxn ang="T110">
                  <a:pos x="T68" y="T69"/>
                </a:cxn>
                <a:cxn ang="T111">
                  <a:pos x="T70" y="T71"/>
                </a:cxn>
                <a:cxn ang="T112">
                  <a:pos x="T72" y="T73"/>
                </a:cxn>
                <a:cxn ang="T113">
                  <a:pos x="T74" y="T75"/>
                </a:cxn>
              </a:cxnLst>
              <a:rect l="0" t="0" r="r" b="b"/>
              <a:pathLst>
                <a:path w="5740" h="2098">
                  <a:moveTo>
                    <a:pt x="5740" y="0"/>
                  </a:moveTo>
                  <a:lnTo>
                    <a:pt x="5638" y="72"/>
                  </a:lnTo>
                  <a:lnTo>
                    <a:pt x="5537" y="138"/>
                  </a:lnTo>
                  <a:lnTo>
                    <a:pt x="5423" y="210"/>
                  </a:lnTo>
                  <a:lnTo>
                    <a:pt x="5304" y="276"/>
                  </a:lnTo>
                  <a:lnTo>
                    <a:pt x="5052" y="414"/>
                  </a:lnTo>
                  <a:lnTo>
                    <a:pt x="4777" y="552"/>
                  </a:lnTo>
                  <a:lnTo>
                    <a:pt x="4478" y="690"/>
                  </a:lnTo>
                  <a:lnTo>
                    <a:pt x="4162" y="827"/>
                  </a:lnTo>
                  <a:lnTo>
                    <a:pt x="3827" y="959"/>
                  </a:lnTo>
                  <a:lnTo>
                    <a:pt x="3468" y="1091"/>
                  </a:lnTo>
                  <a:lnTo>
                    <a:pt x="3091" y="1223"/>
                  </a:lnTo>
                  <a:lnTo>
                    <a:pt x="2697" y="1355"/>
                  </a:lnTo>
                  <a:lnTo>
                    <a:pt x="2284" y="1481"/>
                  </a:lnTo>
                  <a:lnTo>
                    <a:pt x="1860" y="1601"/>
                  </a:lnTo>
                  <a:lnTo>
                    <a:pt x="1417" y="1721"/>
                  </a:lnTo>
                  <a:lnTo>
                    <a:pt x="957" y="1834"/>
                  </a:lnTo>
                  <a:lnTo>
                    <a:pt x="484" y="1948"/>
                  </a:lnTo>
                  <a:lnTo>
                    <a:pt x="0" y="2056"/>
                  </a:lnTo>
                  <a:lnTo>
                    <a:pt x="0" y="2098"/>
                  </a:lnTo>
                  <a:lnTo>
                    <a:pt x="478" y="1990"/>
                  </a:lnTo>
                  <a:lnTo>
                    <a:pt x="951" y="1882"/>
                  </a:lnTo>
                  <a:lnTo>
                    <a:pt x="1405" y="1763"/>
                  </a:lnTo>
                  <a:lnTo>
                    <a:pt x="1842" y="1649"/>
                  </a:lnTo>
                  <a:lnTo>
                    <a:pt x="2266" y="1523"/>
                  </a:lnTo>
                  <a:lnTo>
                    <a:pt x="2679" y="1397"/>
                  </a:lnTo>
                  <a:lnTo>
                    <a:pt x="3067" y="1271"/>
                  </a:lnTo>
                  <a:lnTo>
                    <a:pt x="3444" y="1139"/>
                  </a:lnTo>
                  <a:lnTo>
                    <a:pt x="3803" y="1007"/>
                  </a:lnTo>
                  <a:lnTo>
                    <a:pt x="4138" y="875"/>
                  </a:lnTo>
                  <a:lnTo>
                    <a:pt x="4460" y="737"/>
                  </a:lnTo>
                  <a:lnTo>
                    <a:pt x="4759" y="600"/>
                  </a:lnTo>
                  <a:lnTo>
                    <a:pt x="5040" y="462"/>
                  </a:lnTo>
                  <a:lnTo>
                    <a:pt x="5292" y="324"/>
                  </a:lnTo>
                  <a:lnTo>
                    <a:pt x="5531" y="186"/>
                  </a:lnTo>
                  <a:lnTo>
                    <a:pt x="5740" y="48"/>
                  </a:lnTo>
                  <a:lnTo>
                    <a:pt x="574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en-US">
                <a:solidFill>
                  <a:srgbClr val="FFFFFF"/>
                </a:solidFill>
                <a:latin typeface="Arial" charset="0"/>
              </a:endParaRPr>
            </a:p>
          </p:txBody>
        </p:sp>
        <p:sp>
          <p:nvSpPr>
            <p:cNvPr id="2061" name="Freeform 8"/>
            <p:cNvSpPr>
              <a:spLocks/>
            </p:cNvSpPr>
            <p:nvPr/>
          </p:nvSpPr>
          <p:spPr bwMode="hidden">
            <a:xfrm>
              <a:off x="0" y="102"/>
              <a:ext cx="1961" cy="1265"/>
            </a:xfrm>
            <a:custGeom>
              <a:avLst/>
              <a:gdLst>
                <a:gd name="T0" fmla="*/ 1961 w 1955"/>
                <a:gd name="T1" fmla="*/ 485 h 1265"/>
                <a:gd name="T2" fmla="*/ 1907 w 1955"/>
                <a:gd name="T3" fmla="*/ 390 h 1265"/>
                <a:gd name="T4" fmla="*/ 1775 w 1955"/>
                <a:gd name="T5" fmla="*/ 306 h 1265"/>
                <a:gd name="T6" fmla="*/ 1584 w 1955"/>
                <a:gd name="T7" fmla="*/ 228 h 1265"/>
                <a:gd name="T8" fmla="*/ 1331 w 1955"/>
                <a:gd name="T9" fmla="*/ 162 h 1265"/>
                <a:gd name="T10" fmla="*/ 1013 w 1955"/>
                <a:gd name="T11" fmla="*/ 102 h 1265"/>
                <a:gd name="T12" fmla="*/ 648 w 1955"/>
                <a:gd name="T13" fmla="*/ 54 h 1265"/>
                <a:gd name="T14" fmla="*/ 228 w 1955"/>
                <a:gd name="T15" fmla="*/ 18 h 1265"/>
                <a:gd name="T16" fmla="*/ 0 w 1955"/>
                <a:gd name="T17" fmla="*/ 12 h 1265"/>
                <a:gd name="T18" fmla="*/ 432 w 1955"/>
                <a:gd name="T19" fmla="*/ 48 h 1265"/>
                <a:gd name="T20" fmla="*/ 815 w 1955"/>
                <a:gd name="T21" fmla="*/ 90 h 1265"/>
                <a:gd name="T22" fmla="*/ 1152 w 1955"/>
                <a:gd name="T23" fmla="*/ 144 h 1265"/>
                <a:gd name="T24" fmla="*/ 1427 w 1955"/>
                <a:gd name="T25" fmla="*/ 204 h 1265"/>
                <a:gd name="T26" fmla="*/ 1643 w 1955"/>
                <a:gd name="T27" fmla="*/ 276 h 1265"/>
                <a:gd name="T28" fmla="*/ 1800 w 1955"/>
                <a:gd name="T29" fmla="*/ 360 h 1265"/>
                <a:gd name="T30" fmla="*/ 1889 w 1955"/>
                <a:gd name="T31" fmla="*/ 443 h 1265"/>
                <a:gd name="T32" fmla="*/ 1907 w 1955"/>
                <a:gd name="T33" fmla="*/ 539 h 1265"/>
                <a:gd name="T34" fmla="*/ 1860 w 1955"/>
                <a:gd name="T35" fmla="*/ 629 h 1265"/>
                <a:gd name="T36" fmla="*/ 1751 w 1955"/>
                <a:gd name="T37" fmla="*/ 719 h 1265"/>
                <a:gd name="T38" fmla="*/ 1584 w 1955"/>
                <a:gd name="T39" fmla="*/ 809 h 1265"/>
                <a:gd name="T40" fmla="*/ 1361 w 1955"/>
                <a:gd name="T41" fmla="*/ 899 h 1265"/>
                <a:gd name="T42" fmla="*/ 1091 w 1955"/>
                <a:gd name="T43" fmla="*/ 989 h 1265"/>
                <a:gd name="T44" fmla="*/ 767 w 1955"/>
                <a:gd name="T45" fmla="*/ 1073 h 1265"/>
                <a:gd name="T46" fmla="*/ 408 w 1955"/>
                <a:gd name="T47" fmla="*/ 1157 h 1265"/>
                <a:gd name="T48" fmla="*/ 0 w 1955"/>
                <a:gd name="T49" fmla="*/ 1241 h 1265"/>
                <a:gd name="T50" fmla="*/ 216 w 1955"/>
                <a:gd name="T51" fmla="*/ 1223 h 1265"/>
                <a:gd name="T52" fmla="*/ 612 w 1955"/>
                <a:gd name="T53" fmla="*/ 1139 h 1265"/>
                <a:gd name="T54" fmla="*/ 960 w 1955"/>
                <a:gd name="T55" fmla="*/ 1049 h 1265"/>
                <a:gd name="T56" fmla="*/ 1266 w 1955"/>
                <a:gd name="T57" fmla="*/ 959 h 1265"/>
                <a:gd name="T58" fmla="*/ 1518 w 1955"/>
                <a:gd name="T59" fmla="*/ 863 h 1265"/>
                <a:gd name="T60" fmla="*/ 1721 w 1955"/>
                <a:gd name="T61" fmla="*/ 767 h 1265"/>
                <a:gd name="T62" fmla="*/ 1866 w 1955"/>
                <a:gd name="T63" fmla="*/ 677 h 1265"/>
                <a:gd name="T64" fmla="*/ 1943 w 1955"/>
                <a:gd name="T65" fmla="*/ 581 h 1265"/>
                <a:gd name="T66" fmla="*/ 1961 w 1955"/>
                <a:gd name="T67" fmla="*/ 533 h 1265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0" t="0" r="r" b="b"/>
              <a:pathLst>
                <a:path w="1955" h="1265">
                  <a:moveTo>
                    <a:pt x="1955" y="533"/>
                  </a:moveTo>
                  <a:lnTo>
                    <a:pt x="1955" y="485"/>
                  </a:lnTo>
                  <a:lnTo>
                    <a:pt x="1937" y="438"/>
                  </a:lnTo>
                  <a:lnTo>
                    <a:pt x="1901" y="390"/>
                  </a:lnTo>
                  <a:lnTo>
                    <a:pt x="1842" y="348"/>
                  </a:lnTo>
                  <a:lnTo>
                    <a:pt x="1770" y="306"/>
                  </a:lnTo>
                  <a:lnTo>
                    <a:pt x="1686" y="270"/>
                  </a:lnTo>
                  <a:lnTo>
                    <a:pt x="1579" y="228"/>
                  </a:lnTo>
                  <a:lnTo>
                    <a:pt x="1459" y="198"/>
                  </a:lnTo>
                  <a:lnTo>
                    <a:pt x="1327" y="162"/>
                  </a:lnTo>
                  <a:lnTo>
                    <a:pt x="1178" y="132"/>
                  </a:lnTo>
                  <a:lnTo>
                    <a:pt x="1010" y="102"/>
                  </a:lnTo>
                  <a:lnTo>
                    <a:pt x="837" y="78"/>
                  </a:lnTo>
                  <a:lnTo>
                    <a:pt x="646" y="54"/>
                  </a:lnTo>
                  <a:lnTo>
                    <a:pt x="442" y="36"/>
                  </a:lnTo>
                  <a:lnTo>
                    <a:pt x="227" y="18"/>
                  </a:lnTo>
                  <a:lnTo>
                    <a:pt x="0" y="0"/>
                  </a:lnTo>
                  <a:lnTo>
                    <a:pt x="0" y="12"/>
                  </a:lnTo>
                  <a:lnTo>
                    <a:pt x="221" y="30"/>
                  </a:lnTo>
                  <a:lnTo>
                    <a:pt x="431" y="48"/>
                  </a:lnTo>
                  <a:lnTo>
                    <a:pt x="628" y="66"/>
                  </a:lnTo>
                  <a:lnTo>
                    <a:pt x="813" y="90"/>
                  </a:lnTo>
                  <a:lnTo>
                    <a:pt x="987" y="114"/>
                  </a:lnTo>
                  <a:lnTo>
                    <a:pt x="1148" y="144"/>
                  </a:lnTo>
                  <a:lnTo>
                    <a:pt x="1292" y="174"/>
                  </a:lnTo>
                  <a:lnTo>
                    <a:pt x="1423" y="204"/>
                  </a:lnTo>
                  <a:lnTo>
                    <a:pt x="1537" y="240"/>
                  </a:lnTo>
                  <a:lnTo>
                    <a:pt x="1638" y="276"/>
                  </a:lnTo>
                  <a:lnTo>
                    <a:pt x="1728" y="318"/>
                  </a:lnTo>
                  <a:lnTo>
                    <a:pt x="1794" y="360"/>
                  </a:lnTo>
                  <a:lnTo>
                    <a:pt x="1848" y="402"/>
                  </a:lnTo>
                  <a:lnTo>
                    <a:pt x="1883" y="443"/>
                  </a:lnTo>
                  <a:lnTo>
                    <a:pt x="1901" y="491"/>
                  </a:lnTo>
                  <a:lnTo>
                    <a:pt x="1901" y="539"/>
                  </a:lnTo>
                  <a:lnTo>
                    <a:pt x="1883" y="587"/>
                  </a:lnTo>
                  <a:lnTo>
                    <a:pt x="1854" y="629"/>
                  </a:lnTo>
                  <a:lnTo>
                    <a:pt x="1806" y="677"/>
                  </a:lnTo>
                  <a:lnTo>
                    <a:pt x="1746" y="719"/>
                  </a:lnTo>
                  <a:lnTo>
                    <a:pt x="1668" y="767"/>
                  </a:lnTo>
                  <a:lnTo>
                    <a:pt x="1579" y="809"/>
                  </a:lnTo>
                  <a:lnTo>
                    <a:pt x="1471" y="857"/>
                  </a:lnTo>
                  <a:lnTo>
                    <a:pt x="1357" y="899"/>
                  </a:lnTo>
                  <a:lnTo>
                    <a:pt x="1226" y="941"/>
                  </a:lnTo>
                  <a:lnTo>
                    <a:pt x="1088" y="989"/>
                  </a:lnTo>
                  <a:lnTo>
                    <a:pt x="933" y="1031"/>
                  </a:lnTo>
                  <a:lnTo>
                    <a:pt x="765" y="1073"/>
                  </a:lnTo>
                  <a:lnTo>
                    <a:pt x="592" y="1115"/>
                  </a:lnTo>
                  <a:lnTo>
                    <a:pt x="407" y="1157"/>
                  </a:lnTo>
                  <a:lnTo>
                    <a:pt x="209" y="1199"/>
                  </a:lnTo>
                  <a:lnTo>
                    <a:pt x="0" y="1241"/>
                  </a:lnTo>
                  <a:lnTo>
                    <a:pt x="0" y="1265"/>
                  </a:lnTo>
                  <a:lnTo>
                    <a:pt x="215" y="1223"/>
                  </a:lnTo>
                  <a:lnTo>
                    <a:pt x="413" y="1181"/>
                  </a:lnTo>
                  <a:lnTo>
                    <a:pt x="610" y="1139"/>
                  </a:lnTo>
                  <a:lnTo>
                    <a:pt x="789" y="1091"/>
                  </a:lnTo>
                  <a:lnTo>
                    <a:pt x="957" y="1049"/>
                  </a:lnTo>
                  <a:lnTo>
                    <a:pt x="1118" y="1001"/>
                  </a:lnTo>
                  <a:lnTo>
                    <a:pt x="1262" y="959"/>
                  </a:lnTo>
                  <a:lnTo>
                    <a:pt x="1393" y="911"/>
                  </a:lnTo>
                  <a:lnTo>
                    <a:pt x="1513" y="863"/>
                  </a:lnTo>
                  <a:lnTo>
                    <a:pt x="1620" y="815"/>
                  </a:lnTo>
                  <a:lnTo>
                    <a:pt x="1716" y="767"/>
                  </a:lnTo>
                  <a:lnTo>
                    <a:pt x="1794" y="725"/>
                  </a:lnTo>
                  <a:lnTo>
                    <a:pt x="1860" y="677"/>
                  </a:lnTo>
                  <a:lnTo>
                    <a:pt x="1907" y="629"/>
                  </a:lnTo>
                  <a:lnTo>
                    <a:pt x="1937" y="581"/>
                  </a:lnTo>
                  <a:lnTo>
                    <a:pt x="1955" y="533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en-US">
                <a:solidFill>
                  <a:srgbClr val="FFFFFF"/>
                </a:solidFill>
                <a:latin typeface="Arial" charset="0"/>
              </a:endParaRPr>
            </a:p>
          </p:txBody>
        </p:sp>
        <p:sp>
          <p:nvSpPr>
            <p:cNvPr id="2062" name="Freeform 9"/>
            <p:cNvSpPr>
              <a:spLocks/>
            </p:cNvSpPr>
            <p:nvPr/>
          </p:nvSpPr>
          <p:spPr bwMode="hidden">
            <a:xfrm>
              <a:off x="0" y="0"/>
              <a:ext cx="4709" cy="2901"/>
            </a:xfrm>
            <a:custGeom>
              <a:avLst/>
              <a:gdLst>
                <a:gd name="T0" fmla="*/ 4709 w 4694"/>
                <a:gd name="T1" fmla="*/ 797 h 2901"/>
                <a:gd name="T2" fmla="*/ 4679 w 4694"/>
                <a:gd name="T3" fmla="*/ 665 h 2901"/>
                <a:gd name="T4" fmla="*/ 4601 w 4694"/>
                <a:gd name="T5" fmla="*/ 540 h 2901"/>
                <a:gd name="T6" fmla="*/ 4480 w 4694"/>
                <a:gd name="T7" fmla="*/ 426 h 2901"/>
                <a:gd name="T8" fmla="*/ 4313 w 4694"/>
                <a:gd name="T9" fmla="*/ 312 h 2901"/>
                <a:gd name="T10" fmla="*/ 4097 w 4694"/>
                <a:gd name="T11" fmla="*/ 216 h 2901"/>
                <a:gd name="T12" fmla="*/ 3845 w 4694"/>
                <a:gd name="T13" fmla="*/ 120 h 2901"/>
                <a:gd name="T14" fmla="*/ 3551 w 4694"/>
                <a:gd name="T15" fmla="*/ 36 h 2901"/>
                <a:gd name="T16" fmla="*/ 3215 w 4694"/>
                <a:gd name="T17" fmla="*/ 0 h 2901"/>
                <a:gd name="T18" fmla="*/ 3551 w 4694"/>
                <a:gd name="T19" fmla="*/ 78 h 2901"/>
                <a:gd name="T20" fmla="*/ 3845 w 4694"/>
                <a:gd name="T21" fmla="*/ 162 h 2901"/>
                <a:gd name="T22" fmla="*/ 4097 w 4694"/>
                <a:gd name="T23" fmla="*/ 258 h 2901"/>
                <a:gd name="T24" fmla="*/ 4301 w 4694"/>
                <a:gd name="T25" fmla="*/ 366 h 2901"/>
                <a:gd name="T26" fmla="*/ 4457 w 4694"/>
                <a:gd name="T27" fmla="*/ 480 h 2901"/>
                <a:gd name="T28" fmla="*/ 4565 w 4694"/>
                <a:gd name="T29" fmla="*/ 605 h 2901"/>
                <a:gd name="T30" fmla="*/ 4625 w 4694"/>
                <a:gd name="T31" fmla="*/ 737 h 2901"/>
                <a:gd name="T32" fmla="*/ 4625 w 4694"/>
                <a:gd name="T33" fmla="*/ 875 h 2901"/>
                <a:gd name="T34" fmla="*/ 4583 w 4694"/>
                <a:gd name="T35" fmla="*/ 1001 h 2901"/>
                <a:gd name="T36" fmla="*/ 4504 w 4694"/>
                <a:gd name="T37" fmla="*/ 1127 h 2901"/>
                <a:gd name="T38" fmla="*/ 4385 w 4694"/>
                <a:gd name="T39" fmla="*/ 1259 h 2901"/>
                <a:gd name="T40" fmla="*/ 4228 w 4694"/>
                <a:gd name="T41" fmla="*/ 1385 h 2901"/>
                <a:gd name="T42" fmla="*/ 4037 w 4694"/>
                <a:gd name="T43" fmla="*/ 1517 h 2901"/>
                <a:gd name="T44" fmla="*/ 3815 w 4694"/>
                <a:gd name="T45" fmla="*/ 1648 h 2901"/>
                <a:gd name="T46" fmla="*/ 3557 w 4694"/>
                <a:gd name="T47" fmla="*/ 1774 h 2901"/>
                <a:gd name="T48" fmla="*/ 3269 w 4694"/>
                <a:gd name="T49" fmla="*/ 1906 h 2901"/>
                <a:gd name="T50" fmla="*/ 2951 w 4694"/>
                <a:gd name="T51" fmla="*/ 2032 h 2901"/>
                <a:gd name="T52" fmla="*/ 2603 w 4694"/>
                <a:gd name="T53" fmla="*/ 2164 h 2901"/>
                <a:gd name="T54" fmla="*/ 2231 w 4694"/>
                <a:gd name="T55" fmla="*/ 2284 h 2901"/>
                <a:gd name="T56" fmla="*/ 1830 w 4694"/>
                <a:gd name="T57" fmla="*/ 2410 h 2901"/>
                <a:gd name="T58" fmla="*/ 1403 w 4694"/>
                <a:gd name="T59" fmla="*/ 2530 h 2901"/>
                <a:gd name="T60" fmla="*/ 486 w 4694"/>
                <a:gd name="T61" fmla="*/ 2757 h 2901"/>
                <a:gd name="T62" fmla="*/ 0 w 4694"/>
                <a:gd name="T63" fmla="*/ 2901 h 2901"/>
                <a:gd name="T64" fmla="*/ 972 w 4694"/>
                <a:gd name="T65" fmla="*/ 2674 h 2901"/>
                <a:gd name="T66" fmla="*/ 1643 w 4694"/>
                <a:gd name="T67" fmla="*/ 2494 h 2901"/>
                <a:gd name="T68" fmla="*/ 2064 w 4694"/>
                <a:gd name="T69" fmla="*/ 2374 h 2901"/>
                <a:gd name="T70" fmla="*/ 2459 w 4694"/>
                <a:gd name="T71" fmla="*/ 2248 h 2901"/>
                <a:gd name="T72" fmla="*/ 2825 w 4694"/>
                <a:gd name="T73" fmla="*/ 2116 h 2901"/>
                <a:gd name="T74" fmla="*/ 3161 w 4694"/>
                <a:gd name="T75" fmla="*/ 1984 h 2901"/>
                <a:gd name="T76" fmla="*/ 3473 w 4694"/>
                <a:gd name="T77" fmla="*/ 1858 h 2901"/>
                <a:gd name="T78" fmla="*/ 3749 w 4694"/>
                <a:gd name="T79" fmla="*/ 1720 h 2901"/>
                <a:gd name="T80" fmla="*/ 3995 w 4694"/>
                <a:gd name="T81" fmla="*/ 1589 h 2901"/>
                <a:gd name="T82" fmla="*/ 4204 w 4694"/>
                <a:gd name="T83" fmla="*/ 1457 h 2901"/>
                <a:gd name="T84" fmla="*/ 4385 w 4694"/>
                <a:gd name="T85" fmla="*/ 1325 h 2901"/>
                <a:gd name="T86" fmla="*/ 4522 w 4694"/>
                <a:gd name="T87" fmla="*/ 1193 h 2901"/>
                <a:gd name="T88" fmla="*/ 4625 w 4694"/>
                <a:gd name="T89" fmla="*/ 1061 h 2901"/>
                <a:gd name="T90" fmla="*/ 4685 w 4694"/>
                <a:gd name="T91" fmla="*/ 935 h 2901"/>
                <a:gd name="T92" fmla="*/ 4703 w 4694"/>
                <a:gd name="T93" fmla="*/ 869 h 2901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</a:gdLst>
              <a:ahLst/>
              <a:cxnLst>
                <a:cxn ang="T94">
                  <a:pos x="T0" y="T1"/>
                </a:cxn>
                <a:cxn ang="T95">
                  <a:pos x="T2" y="T3"/>
                </a:cxn>
                <a:cxn ang="T96">
                  <a:pos x="T4" y="T5"/>
                </a:cxn>
                <a:cxn ang="T97">
                  <a:pos x="T6" y="T7"/>
                </a:cxn>
                <a:cxn ang="T98">
                  <a:pos x="T8" y="T9"/>
                </a:cxn>
                <a:cxn ang="T99">
                  <a:pos x="T10" y="T11"/>
                </a:cxn>
                <a:cxn ang="T100">
                  <a:pos x="T12" y="T13"/>
                </a:cxn>
                <a:cxn ang="T101">
                  <a:pos x="T14" y="T15"/>
                </a:cxn>
                <a:cxn ang="T102">
                  <a:pos x="T16" y="T17"/>
                </a:cxn>
                <a:cxn ang="T103">
                  <a:pos x="T18" y="T19"/>
                </a:cxn>
                <a:cxn ang="T104">
                  <a:pos x="T20" y="T21"/>
                </a:cxn>
                <a:cxn ang="T105">
                  <a:pos x="T22" y="T23"/>
                </a:cxn>
                <a:cxn ang="T106">
                  <a:pos x="T24" y="T25"/>
                </a:cxn>
                <a:cxn ang="T107">
                  <a:pos x="T26" y="T27"/>
                </a:cxn>
                <a:cxn ang="T108">
                  <a:pos x="T28" y="T29"/>
                </a:cxn>
                <a:cxn ang="T109">
                  <a:pos x="T30" y="T31"/>
                </a:cxn>
                <a:cxn ang="T110">
                  <a:pos x="T32" y="T33"/>
                </a:cxn>
                <a:cxn ang="T111">
                  <a:pos x="T34" y="T35"/>
                </a:cxn>
                <a:cxn ang="T112">
                  <a:pos x="T36" y="T37"/>
                </a:cxn>
                <a:cxn ang="T113">
                  <a:pos x="T38" y="T39"/>
                </a:cxn>
                <a:cxn ang="T114">
                  <a:pos x="T40" y="T41"/>
                </a:cxn>
                <a:cxn ang="T115">
                  <a:pos x="T42" y="T43"/>
                </a:cxn>
                <a:cxn ang="T116">
                  <a:pos x="T44" y="T45"/>
                </a:cxn>
                <a:cxn ang="T117">
                  <a:pos x="T46" y="T47"/>
                </a:cxn>
                <a:cxn ang="T118">
                  <a:pos x="T48" y="T49"/>
                </a:cxn>
                <a:cxn ang="T119">
                  <a:pos x="T50" y="T51"/>
                </a:cxn>
                <a:cxn ang="T120">
                  <a:pos x="T52" y="T53"/>
                </a:cxn>
                <a:cxn ang="T121">
                  <a:pos x="T54" y="T55"/>
                </a:cxn>
                <a:cxn ang="T122">
                  <a:pos x="T56" y="T57"/>
                </a:cxn>
                <a:cxn ang="T123">
                  <a:pos x="T58" y="T59"/>
                </a:cxn>
                <a:cxn ang="T124">
                  <a:pos x="T60" y="T61"/>
                </a:cxn>
                <a:cxn ang="T125">
                  <a:pos x="T62" y="T63"/>
                </a:cxn>
                <a:cxn ang="T126">
                  <a:pos x="T64" y="T65"/>
                </a:cxn>
                <a:cxn ang="T127">
                  <a:pos x="T66" y="T67"/>
                </a:cxn>
                <a:cxn ang="T128">
                  <a:pos x="T68" y="T69"/>
                </a:cxn>
                <a:cxn ang="T129">
                  <a:pos x="T70" y="T71"/>
                </a:cxn>
                <a:cxn ang="T130">
                  <a:pos x="T72" y="T73"/>
                </a:cxn>
                <a:cxn ang="T131">
                  <a:pos x="T74" y="T75"/>
                </a:cxn>
                <a:cxn ang="T132">
                  <a:pos x="T76" y="T77"/>
                </a:cxn>
                <a:cxn ang="T133">
                  <a:pos x="T78" y="T79"/>
                </a:cxn>
                <a:cxn ang="T134">
                  <a:pos x="T80" y="T81"/>
                </a:cxn>
                <a:cxn ang="T135">
                  <a:pos x="T82" y="T83"/>
                </a:cxn>
                <a:cxn ang="T136">
                  <a:pos x="T84" y="T85"/>
                </a:cxn>
                <a:cxn ang="T137">
                  <a:pos x="T86" y="T87"/>
                </a:cxn>
                <a:cxn ang="T138">
                  <a:pos x="T88" y="T89"/>
                </a:cxn>
                <a:cxn ang="T139">
                  <a:pos x="T90" y="T91"/>
                </a:cxn>
                <a:cxn ang="T140">
                  <a:pos x="T92" y="T93"/>
                </a:cxn>
              </a:cxnLst>
              <a:rect l="0" t="0" r="r" b="b"/>
              <a:pathLst>
                <a:path w="4694" h="2901">
                  <a:moveTo>
                    <a:pt x="4688" y="869"/>
                  </a:moveTo>
                  <a:lnTo>
                    <a:pt x="4694" y="797"/>
                  </a:lnTo>
                  <a:lnTo>
                    <a:pt x="4688" y="731"/>
                  </a:lnTo>
                  <a:lnTo>
                    <a:pt x="4664" y="665"/>
                  </a:lnTo>
                  <a:lnTo>
                    <a:pt x="4634" y="599"/>
                  </a:lnTo>
                  <a:lnTo>
                    <a:pt x="4586" y="540"/>
                  </a:lnTo>
                  <a:lnTo>
                    <a:pt x="4532" y="480"/>
                  </a:lnTo>
                  <a:lnTo>
                    <a:pt x="4466" y="426"/>
                  </a:lnTo>
                  <a:lnTo>
                    <a:pt x="4389" y="366"/>
                  </a:lnTo>
                  <a:lnTo>
                    <a:pt x="4299" y="312"/>
                  </a:lnTo>
                  <a:lnTo>
                    <a:pt x="4197" y="264"/>
                  </a:lnTo>
                  <a:lnTo>
                    <a:pt x="4084" y="216"/>
                  </a:lnTo>
                  <a:lnTo>
                    <a:pt x="3964" y="168"/>
                  </a:lnTo>
                  <a:lnTo>
                    <a:pt x="3833" y="120"/>
                  </a:lnTo>
                  <a:lnTo>
                    <a:pt x="3689" y="78"/>
                  </a:lnTo>
                  <a:lnTo>
                    <a:pt x="3540" y="36"/>
                  </a:lnTo>
                  <a:lnTo>
                    <a:pt x="3378" y="0"/>
                  </a:lnTo>
                  <a:lnTo>
                    <a:pt x="3205" y="0"/>
                  </a:lnTo>
                  <a:lnTo>
                    <a:pt x="3378" y="36"/>
                  </a:lnTo>
                  <a:lnTo>
                    <a:pt x="3540" y="78"/>
                  </a:lnTo>
                  <a:lnTo>
                    <a:pt x="3689" y="120"/>
                  </a:lnTo>
                  <a:lnTo>
                    <a:pt x="3833" y="162"/>
                  </a:lnTo>
                  <a:lnTo>
                    <a:pt x="3964" y="210"/>
                  </a:lnTo>
                  <a:lnTo>
                    <a:pt x="4084" y="258"/>
                  </a:lnTo>
                  <a:lnTo>
                    <a:pt x="4191" y="312"/>
                  </a:lnTo>
                  <a:lnTo>
                    <a:pt x="4287" y="366"/>
                  </a:lnTo>
                  <a:lnTo>
                    <a:pt x="4371" y="420"/>
                  </a:lnTo>
                  <a:lnTo>
                    <a:pt x="4443" y="480"/>
                  </a:lnTo>
                  <a:lnTo>
                    <a:pt x="4502" y="540"/>
                  </a:lnTo>
                  <a:lnTo>
                    <a:pt x="4550" y="605"/>
                  </a:lnTo>
                  <a:lnTo>
                    <a:pt x="4586" y="671"/>
                  </a:lnTo>
                  <a:lnTo>
                    <a:pt x="4610" y="737"/>
                  </a:lnTo>
                  <a:lnTo>
                    <a:pt x="4616" y="803"/>
                  </a:lnTo>
                  <a:lnTo>
                    <a:pt x="4610" y="875"/>
                  </a:lnTo>
                  <a:lnTo>
                    <a:pt x="4592" y="935"/>
                  </a:lnTo>
                  <a:lnTo>
                    <a:pt x="4568" y="1001"/>
                  </a:lnTo>
                  <a:lnTo>
                    <a:pt x="4532" y="1067"/>
                  </a:lnTo>
                  <a:lnTo>
                    <a:pt x="4490" y="1127"/>
                  </a:lnTo>
                  <a:lnTo>
                    <a:pt x="4437" y="1193"/>
                  </a:lnTo>
                  <a:lnTo>
                    <a:pt x="4371" y="1259"/>
                  </a:lnTo>
                  <a:lnTo>
                    <a:pt x="4299" y="1325"/>
                  </a:lnTo>
                  <a:lnTo>
                    <a:pt x="4215" y="1385"/>
                  </a:lnTo>
                  <a:lnTo>
                    <a:pt x="4126" y="1451"/>
                  </a:lnTo>
                  <a:lnTo>
                    <a:pt x="4024" y="1517"/>
                  </a:lnTo>
                  <a:lnTo>
                    <a:pt x="3916" y="1583"/>
                  </a:lnTo>
                  <a:lnTo>
                    <a:pt x="3803" y="1648"/>
                  </a:lnTo>
                  <a:lnTo>
                    <a:pt x="3677" y="1714"/>
                  </a:lnTo>
                  <a:lnTo>
                    <a:pt x="3546" y="1774"/>
                  </a:lnTo>
                  <a:lnTo>
                    <a:pt x="3408" y="1840"/>
                  </a:lnTo>
                  <a:lnTo>
                    <a:pt x="3259" y="1906"/>
                  </a:lnTo>
                  <a:lnTo>
                    <a:pt x="3103" y="1972"/>
                  </a:lnTo>
                  <a:lnTo>
                    <a:pt x="2942" y="2032"/>
                  </a:lnTo>
                  <a:lnTo>
                    <a:pt x="2768" y="2098"/>
                  </a:lnTo>
                  <a:lnTo>
                    <a:pt x="2595" y="2164"/>
                  </a:lnTo>
                  <a:lnTo>
                    <a:pt x="2410" y="2224"/>
                  </a:lnTo>
                  <a:lnTo>
                    <a:pt x="2224" y="2284"/>
                  </a:lnTo>
                  <a:lnTo>
                    <a:pt x="2027" y="2350"/>
                  </a:lnTo>
                  <a:lnTo>
                    <a:pt x="1824" y="2410"/>
                  </a:lnTo>
                  <a:lnTo>
                    <a:pt x="1614" y="2470"/>
                  </a:lnTo>
                  <a:lnTo>
                    <a:pt x="1399" y="2530"/>
                  </a:lnTo>
                  <a:lnTo>
                    <a:pt x="957" y="2644"/>
                  </a:lnTo>
                  <a:lnTo>
                    <a:pt x="484" y="2757"/>
                  </a:lnTo>
                  <a:lnTo>
                    <a:pt x="0" y="2865"/>
                  </a:lnTo>
                  <a:lnTo>
                    <a:pt x="0" y="2901"/>
                  </a:lnTo>
                  <a:lnTo>
                    <a:pt x="496" y="2787"/>
                  </a:lnTo>
                  <a:lnTo>
                    <a:pt x="969" y="2674"/>
                  </a:lnTo>
                  <a:lnTo>
                    <a:pt x="1423" y="2554"/>
                  </a:lnTo>
                  <a:lnTo>
                    <a:pt x="1638" y="2494"/>
                  </a:lnTo>
                  <a:lnTo>
                    <a:pt x="1854" y="2434"/>
                  </a:lnTo>
                  <a:lnTo>
                    <a:pt x="2057" y="2374"/>
                  </a:lnTo>
                  <a:lnTo>
                    <a:pt x="2254" y="2308"/>
                  </a:lnTo>
                  <a:lnTo>
                    <a:pt x="2451" y="2248"/>
                  </a:lnTo>
                  <a:lnTo>
                    <a:pt x="2637" y="2182"/>
                  </a:lnTo>
                  <a:lnTo>
                    <a:pt x="2816" y="2116"/>
                  </a:lnTo>
                  <a:lnTo>
                    <a:pt x="2990" y="2050"/>
                  </a:lnTo>
                  <a:lnTo>
                    <a:pt x="3151" y="1984"/>
                  </a:lnTo>
                  <a:lnTo>
                    <a:pt x="3312" y="1924"/>
                  </a:lnTo>
                  <a:lnTo>
                    <a:pt x="3462" y="1858"/>
                  </a:lnTo>
                  <a:lnTo>
                    <a:pt x="3605" y="1792"/>
                  </a:lnTo>
                  <a:lnTo>
                    <a:pt x="3737" y="1720"/>
                  </a:lnTo>
                  <a:lnTo>
                    <a:pt x="3863" y="1654"/>
                  </a:lnTo>
                  <a:lnTo>
                    <a:pt x="3982" y="1589"/>
                  </a:lnTo>
                  <a:lnTo>
                    <a:pt x="4090" y="1523"/>
                  </a:lnTo>
                  <a:lnTo>
                    <a:pt x="4191" y="1457"/>
                  </a:lnTo>
                  <a:lnTo>
                    <a:pt x="4287" y="1391"/>
                  </a:lnTo>
                  <a:lnTo>
                    <a:pt x="4371" y="1325"/>
                  </a:lnTo>
                  <a:lnTo>
                    <a:pt x="4443" y="1259"/>
                  </a:lnTo>
                  <a:lnTo>
                    <a:pt x="4508" y="1193"/>
                  </a:lnTo>
                  <a:lnTo>
                    <a:pt x="4562" y="1127"/>
                  </a:lnTo>
                  <a:lnTo>
                    <a:pt x="4610" y="1061"/>
                  </a:lnTo>
                  <a:lnTo>
                    <a:pt x="4646" y="995"/>
                  </a:lnTo>
                  <a:lnTo>
                    <a:pt x="4670" y="935"/>
                  </a:lnTo>
                  <a:lnTo>
                    <a:pt x="4688" y="869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en-US">
                <a:solidFill>
                  <a:srgbClr val="FFFFFF"/>
                </a:solidFill>
                <a:latin typeface="Arial" charset="0"/>
              </a:endParaRPr>
            </a:p>
          </p:txBody>
        </p:sp>
        <p:sp>
          <p:nvSpPr>
            <p:cNvPr id="2063" name="Freeform 10"/>
            <p:cNvSpPr>
              <a:spLocks/>
            </p:cNvSpPr>
            <p:nvPr/>
          </p:nvSpPr>
          <p:spPr bwMode="hidden">
            <a:xfrm>
              <a:off x="0" y="0"/>
              <a:ext cx="3773" cy="2356"/>
            </a:xfrm>
            <a:custGeom>
              <a:avLst/>
              <a:gdLst>
                <a:gd name="T0" fmla="*/ 3773 w 3761"/>
                <a:gd name="T1" fmla="*/ 719 h 2356"/>
                <a:gd name="T2" fmla="*/ 3743 w 3761"/>
                <a:gd name="T3" fmla="*/ 599 h 2356"/>
                <a:gd name="T4" fmla="*/ 3665 w 3761"/>
                <a:gd name="T5" fmla="*/ 486 h 2356"/>
                <a:gd name="T6" fmla="*/ 3533 w 3761"/>
                <a:gd name="T7" fmla="*/ 378 h 2356"/>
                <a:gd name="T8" fmla="*/ 3359 w 3761"/>
                <a:gd name="T9" fmla="*/ 282 h 2356"/>
                <a:gd name="T10" fmla="*/ 3137 w 3761"/>
                <a:gd name="T11" fmla="*/ 192 h 2356"/>
                <a:gd name="T12" fmla="*/ 2873 w 3761"/>
                <a:gd name="T13" fmla="*/ 108 h 2356"/>
                <a:gd name="T14" fmla="*/ 2567 w 3761"/>
                <a:gd name="T15" fmla="*/ 36 h 2356"/>
                <a:gd name="T16" fmla="*/ 2237 w 3761"/>
                <a:gd name="T17" fmla="*/ 0 h 2356"/>
                <a:gd name="T18" fmla="*/ 2585 w 3761"/>
                <a:gd name="T19" fmla="*/ 72 h 2356"/>
                <a:gd name="T20" fmla="*/ 2885 w 3761"/>
                <a:gd name="T21" fmla="*/ 150 h 2356"/>
                <a:gd name="T22" fmla="*/ 3149 w 3761"/>
                <a:gd name="T23" fmla="*/ 234 h 2356"/>
                <a:gd name="T24" fmla="*/ 3359 w 3761"/>
                <a:gd name="T25" fmla="*/ 330 h 2356"/>
                <a:gd name="T26" fmla="*/ 3527 w 3761"/>
                <a:gd name="T27" fmla="*/ 432 h 2356"/>
                <a:gd name="T28" fmla="*/ 3635 w 3761"/>
                <a:gd name="T29" fmla="*/ 545 h 2356"/>
                <a:gd name="T30" fmla="*/ 3695 w 3761"/>
                <a:gd name="T31" fmla="*/ 665 h 2356"/>
                <a:gd name="T32" fmla="*/ 3701 w 3761"/>
                <a:gd name="T33" fmla="*/ 791 h 2356"/>
                <a:gd name="T34" fmla="*/ 3665 w 3761"/>
                <a:gd name="T35" fmla="*/ 887 h 2356"/>
                <a:gd name="T36" fmla="*/ 3604 w 3761"/>
                <a:gd name="T37" fmla="*/ 989 h 2356"/>
                <a:gd name="T38" fmla="*/ 3509 w 3761"/>
                <a:gd name="T39" fmla="*/ 1091 h 2356"/>
                <a:gd name="T40" fmla="*/ 3383 w 3761"/>
                <a:gd name="T41" fmla="*/ 1187 h 2356"/>
                <a:gd name="T42" fmla="*/ 3233 w 3761"/>
                <a:gd name="T43" fmla="*/ 1289 h 2356"/>
                <a:gd name="T44" fmla="*/ 3053 w 3761"/>
                <a:gd name="T45" fmla="*/ 1391 h 2356"/>
                <a:gd name="T46" fmla="*/ 2843 w 3761"/>
                <a:gd name="T47" fmla="*/ 1493 h 2356"/>
                <a:gd name="T48" fmla="*/ 2615 w 3761"/>
                <a:gd name="T49" fmla="*/ 1589 h 2356"/>
                <a:gd name="T50" fmla="*/ 2082 w 3761"/>
                <a:gd name="T51" fmla="*/ 1786 h 2356"/>
                <a:gd name="T52" fmla="*/ 1464 w 3761"/>
                <a:gd name="T53" fmla="*/ 1972 h 2356"/>
                <a:gd name="T54" fmla="*/ 767 w 3761"/>
                <a:gd name="T55" fmla="*/ 2158 h 2356"/>
                <a:gd name="T56" fmla="*/ 0 w 3761"/>
                <a:gd name="T57" fmla="*/ 2326 h 2356"/>
                <a:gd name="T58" fmla="*/ 402 w 3761"/>
                <a:gd name="T59" fmla="*/ 2272 h 2356"/>
                <a:gd name="T60" fmla="*/ 1146 w 3761"/>
                <a:gd name="T61" fmla="*/ 2092 h 2356"/>
                <a:gd name="T62" fmla="*/ 1818 w 3761"/>
                <a:gd name="T63" fmla="*/ 1900 h 2356"/>
                <a:gd name="T64" fmla="*/ 2400 w 3761"/>
                <a:gd name="T65" fmla="*/ 1702 h 2356"/>
                <a:gd name="T66" fmla="*/ 2657 w 3761"/>
                <a:gd name="T67" fmla="*/ 1607 h 2356"/>
                <a:gd name="T68" fmla="*/ 2891 w 3761"/>
                <a:gd name="T69" fmla="*/ 1505 h 2356"/>
                <a:gd name="T70" fmla="*/ 3101 w 3761"/>
                <a:gd name="T71" fmla="*/ 1403 h 2356"/>
                <a:gd name="T72" fmla="*/ 3287 w 3761"/>
                <a:gd name="T73" fmla="*/ 1301 h 2356"/>
                <a:gd name="T74" fmla="*/ 3443 w 3761"/>
                <a:gd name="T75" fmla="*/ 1193 h 2356"/>
                <a:gd name="T76" fmla="*/ 3569 w 3761"/>
                <a:gd name="T77" fmla="*/ 1091 h 2356"/>
                <a:gd name="T78" fmla="*/ 3665 w 3761"/>
                <a:gd name="T79" fmla="*/ 989 h 2356"/>
                <a:gd name="T80" fmla="*/ 3731 w 3761"/>
                <a:gd name="T81" fmla="*/ 887 h 2356"/>
                <a:gd name="T82" fmla="*/ 3767 w 3761"/>
                <a:gd name="T83" fmla="*/ 785 h 235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0" t="0" r="r" b="b"/>
              <a:pathLst>
                <a:path w="3761" h="2356">
                  <a:moveTo>
                    <a:pt x="3755" y="785"/>
                  </a:moveTo>
                  <a:lnTo>
                    <a:pt x="3761" y="719"/>
                  </a:lnTo>
                  <a:lnTo>
                    <a:pt x="3755" y="659"/>
                  </a:lnTo>
                  <a:lnTo>
                    <a:pt x="3731" y="599"/>
                  </a:lnTo>
                  <a:lnTo>
                    <a:pt x="3701" y="545"/>
                  </a:lnTo>
                  <a:lnTo>
                    <a:pt x="3653" y="486"/>
                  </a:lnTo>
                  <a:lnTo>
                    <a:pt x="3593" y="432"/>
                  </a:lnTo>
                  <a:lnTo>
                    <a:pt x="3522" y="378"/>
                  </a:lnTo>
                  <a:lnTo>
                    <a:pt x="3444" y="330"/>
                  </a:lnTo>
                  <a:lnTo>
                    <a:pt x="3348" y="282"/>
                  </a:lnTo>
                  <a:lnTo>
                    <a:pt x="3241" y="234"/>
                  </a:lnTo>
                  <a:lnTo>
                    <a:pt x="3127" y="192"/>
                  </a:lnTo>
                  <a:lnTo>
                    <a:pt x="3002" y="150"/>
                  </a:lnTo>
                  <a:lnTo>
                    <a:pt x="2864" y="108"/>
                  </a:lnTo>
                  <a:lnTo>
                    <a:pt x="2715" y="72"/>
                  </a:lnTo>
                  <a:lnTo>
                    <a:pt x="2559" y="36"/>
                  </a:lnTo>
                  <a:lnTo>
                    <a:pt x="2392" y="0"/>
                  </a:lnTo>
                  <a:lnTo>
                    <a:pt x="2230" y="0"/>
                  </a:lnTo>
                  <a:lnTo>
                    <a:pt x="2410" y="36"/>
                  </a:lnTo>
                  <a:lnTo>
                    <a:pt x="2577" y="72"/>
                  </a:lnTo>
                  <a:lnTo>
                    <a:pt x="2732" y="108"/>
                  </a:lnTo>
                  <a:lnTo>
                    <a:pt x="2876" y="150"/>
                  </a:lnTo>
                  <a:lnTo>
                    <a:pt x="3014" y="192"/>
                  </a:lnTo>
                  <a:lnTo>
                    <a:pt x="3139" y="234"/>
                  </a:lnTo>
                  <a:lnTo>
                    <a:pt x="3253" y="282"/>
                  </a:lnTo>
                  <a:lnTo>
                    <a:pt x="3348" y="330"/>
                  </a:lnTo>
                  <a:lnTo>
                    <a:pt x="3438" y="384"/>
                  </a:lnTo>
                  <a:lnTo>
                    <a:pt x="3516" y="432"/>
                  </a:lnTo>
                  <a:lnTo>
                    <a:pt x="3576" y="492"/>
                  </a:lnTo>
                  <a:lnTo>
                    <a:pt x="3623" y="545"/>
                  </a:lnTo>
                  <a:lnTo>
                    <a:pt x="3665" y="605"/>
                  </a:lnTo>
                  <a:lnTo>
                    <a:pt x="3683" y="665"/>
                  </a:lnTo>
                  <a:lnTo>
                    <a:pt x="3695" y="725"/>
                  </a:lnTo>
                  <a:lnTo>
                    <a:pt x="3689" y="791"/>
                  </a:lnTo>
                  <a:lnTo>
                    <a:pt x="3677" y="839"/>
                  </a:lnTo>
                  <a:lnTo>
                    <a:pt x="3653" y="887"/>
                  </a:lnTo>
                  <a:lnTo>
                    <a:pt x="3629" y="941"/>
                  </a:lnTo>
                  <a:lnTo>
                    <a:pt x="3593" y="989"/>
                  </a:lnTo>
                  <a:lnTo>
                    <a:pt x="3546" y="1037"/>
                  </a:lnTo>
                  <a:lnTo>
                    <a:pt x="3498" y="1091"/>
                  </a:lnTo>
                  <a:lnTo>
                    <a:pt x="3438" y="1139"/>
                  </a:lnTo>
                  <a:lnTo>
                    <a:pt x="3372" y="1187"/>
                  </a:lnTo>
                  <a:lnTo>
                    <a:pt x="3301" y="1241"/>
                  </a:lnTo>
                  <a:lnTo>
                    <a:pt x="3223" y="1289"/>
                  </a:lnTo>
                  <a:lnTo>
                    <a:pt x="3133" y="1343"/>
                  </a:lnTo>
                  <a:lnTo>
                    <a:pt x="3043" y="1391"/>
                  </a:lnTo>
                  <a:lnTo>
                    <a:pt x="2942" y="1439"/>
                  </a:lnTo>
                  <a:lnTo>
                    <a:pt x="2834" y="1493"/>
                  </a:lnTo>
                  <a:lnTo>
                    <a:pt x="2727" y="1541"/>
                  </a:lnTo>
                  <a:lnTo>
                    <a:pt x="2607" y="1589"/>
                  </a:lnTo>
                  <a:lnTo>
                    <a:pt x="2356" y="1690"/>
                  </a:lnTo>
                  <a:lnTo>
                    <a:pt x="2075" y="1786"/>
                  </a:lnTo>
                  <a:lnTo>
                    <a:pt x="1782" y="1882"/>
                  </a:lnTo>
                  <a:lnTo>
                    <a:pt x="1459" y="1972"/>
                  </a:lnTo>
                  <a:lnTo>
                    <a:pt x="1124" y="2068"/>
                  </a:lnTo>
                  <a:lnTo>
                    <a:pt x="765" y="2158"/>
                  </a:lnTo>
                  <a:lnTo>
                    <a:pt x="389" y="2242"/>
                  </a:lnTo>
                  <a:lnTo>
                    <a:pt x="0" y="2326"/>
                  </a:lnTo>
                  <a:lnTo>
                    <a:pt x="0" y="2356"/>
                  </a:lnTo>
                  <a:lnTo>
                    <a:pt x="401" y="2272"/>
                  </a:lnTo>
                  <a:lnTo>
                    <a:pt x="777" y="2182"/>
                  </a:lnTo>
                  <a:lnTo>
                    <a:pt x="1142" y="2092"/>
                  </a:lnTo>
                  <a:lnTo>
                    <a:pt x="1483" y="1996"/>
                  </a:lnTo>
                  <a:lnTo>
                    <a:pt x="1812" y="1900"/>
                  </a:lnTo>
                  <a:lnTo>
                    <a:pt x="2111" y="1804"/>
                  </a:lnTo>
                  <a:lnTo>
                    <a:pt x="2392" y="1702"/>
                  </a:lnTo>
                  <a:lnTo>
                    <a:pt x="2523" y="1654"/>
                  </a:lnTo>
                  <a:lnTo>
                    <a:pt x="2649" y="1607"/>
                  </a:lnTo>
                  <a:lnTo>
                    <a:pt x="2768" y="1553"/>
                  </a:lnTo>
                  <a:lnTo>
                    <a:pt x="2882" y="1505"/>
                  </a:lnTo>
                  <a:lnTo>
                    <a:pt x="2990" y="1451"/>
                  </a:lnTo>
                  <a:lnTo>
                    <a:pt x="3091" y="1403"/>
                  </a:lnTo>
                  <a:lnTo>
                    <a:pt x="3187" y="1349"/>
                  </a:lnTo>
                  <a:lnTo>
                    <a:pt x="3277" y="1301"/>
                  </a:lnTo>
                  <a:lnTo>
                    <a:pt x="3354" y="1247"/>
                  </a:lnTo>
                  <a:lnTo>
                    <a:pt x="3432" y="1193"/>
                  </a:lnTo>
                  <a:lnTo>
                    <a:pt x="3498" y="1145"/>
                  </a:lnTo>
                  <a:lnTo>
                    <a:pt x="3558" y="1091"/>
                  </a:lnTo>
                  <a:lnTo>
                    <a:pt x="3611" y="1043"/>
                  </a:lnTo>
                  <a:lnTo>
                    <a:pt x="3653" y="989"/>
                  </a:lnTo>
                  <a:lnTo>
                    <a:pt x="3689" y="941"/>
                  </a:lnTo>
                  <a:lnTo>
                    <a:pt x="3719" y="887"/>
                  </a:lnTo>
                  <a:lnTo>
                    <a:pt x="3743" y="833"/>
                  </a:lnTo>
                  <a:lnTo>
                    <a:pt x="3755" y="785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en-US">
                <a:solidFill>
                  <a:srgbClr val="FFFFFF"/>
                </a:solidFill>
                <a:latin typeface="Arial" charset="0"/>
              </a:endParaRPr>
            </a:p>
          </p:txBody>
        </p:sp>
        <p:sp>
          <p:nvSpPr>
            <p:cNvPr id="2064" name="Freeform 11"/>
            <p:cNvSpPr>
              <a:spLocks/>
            </p:cNvSpPr>
            <p:nvPr/>
          </p:nvSpPr>
          <p:spPr bwMode="hidden">
            <a:xfrm>
              <a:off x="0" y="0"/>
              <a:ext cx="2933" cy="1846"/>
            </a:xfrm>
            <a:custGeom>
              <a:avLst/>
              <a:gdLst>
                <a:gd name="T0" fmla="*/ 2933 w 2924"/>
                <a:gd name="T1" fmla="*/ 647 h 1846"/>
                <a:gd name="T2" fmla="*/ 2885 w 2924"/>
                <a:gd name="T3" fmla="*/ 528 h 1846"/>
                <a:gd name="T4" fmla="*/ 2758 w 2924"/>
                <a:gd name="T5" fmla="*/ 414 h 1846"/>
                <a:gd name="T6" fmla="*/ 2567 w 2924"/>
                <a:gd name="T7" fmla="*/ 318 h 1846"/>
                <a:gd name="T8" fmla="*/ 2309 w 2924"/>
                <a:gd name="T9" fmla="*/ 228 h 1846"/>
                <a:gd name="T10" fmla="*/ 1991 w 2924"/>
                <a:gd name="T11" fmla="*/ 150 h 1846"/>
                <a:gd name="T12" fmla="*/ 1613 w 2924"/>
                <a:gd name="T13" fmla="*/ 78 h 1846"/>
                <a:gd name="T14" fmla="*/ 1182 w 2924"/>
                <a:gd name="T15" fmla="*/ 24 h 1846"/>
                <a:gd name="T16" fmla="*/ 696 w 2924"/>
                <a:gd name="T17" fmla="*/ 0 h 1846"/>
                <a:gd name="T18" fmla="*/ 1194 w 2924"/>
                <a:gd name="T19" fmla="*/ 48 h 1846"/>
                <a:gd name="T20" fmla="*/ 1631 w 2924"/>
                <a:gd name="T21" fmla="*/ 108 h 1846"/>
                <a:gd name="T22" fmla="*/ 2015 w 2924"/>
                <a:gd name="T23" fmla="*/ 180 h 1846"/>
                <a:gd name="T24" fmla="*/ 2333 w 2924"/>
                <a:gd name="T25" fmla="*/ 264 h 1846"/>
                <a:gd name="T26" fmla="*/ 2579 w 2924"/>
                <a:gd name="T27" fmla="*/ 360 h 1846"/>
                <a:gd name="T28" fmla="*/ 2758 w 2924"/>
                <a:gd name="T29" fmla="*/ 468 h 1846"/>
                <a:gd name="T30" fmla="*/ 2855 w 2924"/>
                <a:gd name="T31" fmla="*/ 587 h 1846"/>
                <a:gd name="T32" fmla="*/ 2873 w 2924"/>
                <a:gd name="T33" fmla="*/ 713 h 1846"/>
                <a:gd name="T34" fmla="*/ 2849 w 2924"/>
                <a:gd name="T35" fmla="*/ 785 h 1846"/>
                <a:gd name="T36" fmla="*/ 2801 w 2924"/>
                <a:gd name="T37" fmla="*/ 857 h 1846"/>
                <a:gd name="T38" fmla="*/ 2633 w 2924"/>
                <a:gd name="T39" fmla="*/ 1001 h 1846"/>
                <a:gd name="T40" fmla="*/ 2375 w 2924"/>
                <a:gd name="T41" fmla="*/ 1145 h 1846"/>
                <a:gd name="T42" fmla="*/ 2039 w 2924"/>
                <a:gd name="T43" fmla="*/ 1289 h 1846"/>
                <a:gd name="T44" fmla="*/ 1631 w 2924"/>
                <a:gd name="T45" fmla="*/ 1433 h 1846"/>
                <a:gd name="T46" fmla="*/ 1146 w 2924"/>
                <a:gd name="T47" fmla="*/ 1571 h 1846"/>
                <a:gd name="T48" fmla="*/ 606 w 2924"/>
                <a:gd name="T49" fmla="*/ 1702 h 1846"/>
                <a:gd name="T50" fmla="*/ 0 w 2924"/>
                <a:gd name="T51" fmla="*/ 1828 h 1846"/>
                <a:gd name="T52" fmla="*/ 312 w 2924"/>
                <a:gd name="T53" fmla="*/ 1780 h 1846"/>
                <a:gd name="T54" fmla="*/ 900 w 2924"/>
                <a:gd name="T55" fmla="*/ 1648 h 1846"/>
                <a:gd name="T56" fmla="*/ 1421 w 2924"/>
                <a:gd name="T57" fmla="*/ 1511 h 1846"/>
                <a:gd name="T58" fmla="*/ 1877 w 2924"/>
                <a:gd name="T59" fmla="*/ 1367 h 1846"/>
                <a:gd name="T60" fmla="*/ 2261 w 2924"/>
                <a:gd name="T61" fmla="*/ 1223 h 1846"/>
                <a:gd name="T62" fmla="*/ 2567 w 2924"/>
                <a:gd name="T63" fmla="*/ 1079 h 1846"/>
                <a:gd name="T64" fmla="*/ 2783 w 2924"/>
                <a:gd name="T65" fmla="*/ 929 h 1846"/>
                <a:gd name="T66" fmla="*/ 2885 w 2924"/>
                <a:gd name="T67" fmla="*/ 815 h 1846"/>
                <a:gd name="T68" fmla="*/ 2921 w 2924"/>
                <a:gd name="T69" fmla="*/ 743 h 1846"/>
                <a:gd name="T70" fmla="*/ 2933 w 2924"/>
                <a:gd name="T71" fmla="*/ 707 h 184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2924" h="1846">
                  <a:moveTo>
                    <a:pt x="2924" y="707"/>
                  </a:moveTo>
                  <a:lnTo>
                    <a:pt x="2924" y="647"/>
                  </a:lnTo>
                  <a:lnTo>
                    <a:pt x="2912" y="581"/>
                  </a:lnTo>
                  <a:lnTo>
                    <a:pt x="2876" y="528"/>
                  </a:lnTo>
                  <a:lnTo>
                    <a:pt x="2822" y="468"/>
                  </a:lnTo>
                  <a:lnTo>
                    <a:pt x="2750" y="414"/>
                  </a:lnTo>
                  <a:lnTo>
                    <a:pt x="2667" y="366"/>
                  </a:lnTo>
                  <a:lnTo>
                    <a:pt x="2559" y="318"/>
                  </a:lnTo>
                  <a:lnTo>
                    <a:pt x="2440" y="270"/>
                  </a:lnTo>
                  <a:lnTo>
                    <a:pt x="2302" y="228"/>
                  </a:lnTo>
                  <a:lnTo>
                    <a:pt x="2153" y="186"/>
                  </a:lnTo>
                  <a:lnTo>
                    <a:pt x="1985" y="150"/>
                  </a:lnTo>
                  <a:lnTo>
                    <a:pt x="1806" y="114"/>
                  </a:lnTo>
                  <a:lnTo>
                    <a:pt x="1608" y="78"/>
                  </a:lnTo>
                  <a:lnTo>
                    <a:pt x="1399" y="54"/>
                  </a:lnTo>
                  <a:lnTo>
                    <a:pt x="1178" y="24"/>
                  </a:lnTo>
                  <a:lnTo>
                    <a:pt x="945" y="0"/>
                  </a:lnTo>
                  <a:lnTo>
                    <a:pt x="694" y="0"/>
                  </a:lnTo>
                  <a:lnTo>
                    <a:pt x="945" y="24"/>
                  </a:lnTo>
                  <a:lnTo>
                    <a:pt x="1190" y="48"/>
                  </a:lnTo>
                  <a:lnTo>
                    <a:pt x="1417" y="78"/>
                  </a:lnTo>
                  <a:lnTo>
                    <a:pt x="1626" y="108"/>
                  </a:lnTo>
                  <a:lnTo>
                    <a:pt x="1824" y="144"/>
                  </a:lnTo>
                  <a:lnTo>
                    <a:pt x="2009" y="180"/>
                  </a:lnTo>
                  <a:lnTo>
                    <a:pt x="2176" y="222"/>
                  </a:lnTo>
                  <a:lnTo>
                    <a:pt x="2326" y="264"/>
                  </a:lnTo>
                  <a:lnTo>
                    <a:pt x="2457" y="312"/>
                  </a:lnTo>
                  <a:lnTo>
                    <a:pt x="2571" y="360"/>
                  </a:lnTo>
                  <a:lnTo>
                    <a:pt x="2667" y="414"/>
                  </a:lnTo>
                  <a:lnTo>
                    <a:pt x="2750" y="468"/>
                  </a:lnTo>
                  <a:lnTo>
                    <a:pt x="2804" y="528"/>
                  </a:lnTo>
                  <a:lnTo>
                    <a:pt x="2846" y="587"/>
                  </a:lnTo>
                  <a:lnTo>
                    <a:pt x="2864" y="647"/>
                  </a:lnTo>
                  <a:lnTo>
                    <a:pt x="2864" y="713"/>
                  </a:lnTo>
                  <a:lnTo>
                    <a:pt x="2852" y="749"/>
                  </a:lnTo>
                  <a:lnTo>
                    <a:pt x="2840" y="785"/>
                  </a:lnTo>
                  <a:lnTo>
                    <a:pt x="2816" y="821"/>
                  </a:lnTo>
                  <a:lnTo>
                    <a:pt x="2792" y="857"/>
                  </a:lnTo>
                  <a:lnTo>
                    <a:pt x="2721" y="929"/>
                  </a:lnTo>
                  <a:lnTo>
                    <a:pt x="2625" y="1001"/>
                  </a:lnTo>
                  <a:lnTo>
                    <a:pt x="2505" y="1073"/>
                  </a:lnTo>
                  <a:lnTo>
                    <a:pt x="2368" y="1145"/>
                  </a:lnTo>
                  <a:lnTo>
                    <a:pt x="2212" y="1217"/>
                  </a:lnTo>
                  <a:lnTo>
                    <a:pt x="2033" y="1289"/>
                  </a:lnTo>
                  <a:lnTo>
                    <a:pt x="1842" y="1361"/>
                  </a:lnTo>
                  <a:lnTo>
                    <a:pt x="1626" y="1433"/>
                  </a:lnTo>
                  <a:lnTo>
                    <a:pt x="1393" y="1499"/>
                  </a:lnTo>
                  <a:lnTo>
                    <a:pt x="1142" y="1571"/>
                  </a:lnTo>
                  <a:lnTo>
                    <a:pt x="879" y="1636"/>
                  </a:lnTo>
                  <a:lnTo>
                    <a:pt x="604" y="1702"/>
                  </a:lnTo>
                  <a:lnTo>
                    <a:pt x="305" y="1768"/>
                  </a:lnTo>
                  <a:lnTo>
                    <a:pt x="0" y="1828"/>
                  </a:lnTo>
                  <a:lnTo>
                    <a:pt x="0" y="1846"/>
                  </a:lnTo>
                  <a:lnTo>
                    <a:pt x="311" y="1780"/>
                  </a:lnTo>
                  <a:lnTo>
                    <a:pt x="610" y="1714"/>
                  </a:lnTo>
                  <a:lnTo>
                    <a:pt x="897" y="1648"/>
                  </a:lnTo>
                  <a:lnTo>
                    <a:pt x="1166" y="1583"/>
                  </a:lnTo>
                  <a:lnTo>
                    <a:pt x="1417" y="1511"/>
                  </a:lnTo>
                  <a:lnTo>
                    <a:pt x="1656" y="1439"/>
                  </a:lnTo>
                  <a:lnTo>
                    <a:pt x="1871" y="1367"/>
                  </a:lnTo>
                  <a:lnTo>
                    <a:pt x="2075" y="1295"/>
                  </a:lnTo>
                  <a:lnTo>
                    <a:pt x="2254" y="1223"/>
                  </a:lnTo>
                  <a:lnTo>
                    <a:pt x="2416" y="1151"/>
                  </a:lnTo>
                  <a:lnTo>
                    <a:pt x="2559" y="1079"/>
                  </a:lnTo>
                  <a:lnTo>
                    <a:pt x="2679" y="1001"/>
                  </a:lnTo>
                  <a:lnTo>
                    <a:pt x="2774" y="929"/>
                  </a:lnTo>
                  <a:lnTo>
                    <a:pt x="2846" y="857"/>
                  </a:lnTo>
                  <a:lnTo>
                    <a:pt x="2876" y="815"/>
                  </a:lnTo>
                  <a:lnTo>
                    <a:pt x="2900" y="779"/>
                  </a:lnTo>
                  <a:lnTo>
                    <a:pt x="2912" y="743"/>
                  </a:lnTo>
                  <a:lnTo>
                    <a:pt x="2924" y="707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en-US">
                <a:solidFill>
                  <a:srgbClr val="FFFFFF"/>
                </a:solidFill>
                <a:latin typeface="Arial" charset="0"/>
              </a:endParaRPr>
            </a:p>
          </p:txBody>
        </p:sp>
        <p:sp>
          <p:nvSpPr>
            <p:cNvPr id="2065" name="Freeform 12"/>
            <p:cNvSpPr>
              <a:spLocks/>
            </p:cNvSpPr>
            <p:nvPr/>
          </p:nvSpPr>
          <p:spPr bwMode="hidden">
            <a:xfrm>
              <a:off x="114" y="2847"/>
              <a:ext cx="1493" cy="204"/>
            </a:xfrm>
            <a:custGeom>
              <a:avLst/>
              <a:gdLst>
                <a:gd name="T0" fmla="*/ 1404 w 1488"/>
                <a:gd name="T1" fmla="*/ 204 h 204"/>
                <a:gd name="T2" fmla="*/ 0 w 1488"/>
                <a:gd name="T3" fmla="*/ 18 h 204"/>
                <a:gd name="T4" fmla="*/ 77 w 1488"/>
                <a:gd name="T5" fmla="*/ 0 h 204"/>
                <a:gd name="T6" fmla="*/ 1493 w 1488"/>
                <a:gd name="T7" fmla="*/ 186 h 204"/>
                <a:gd name="T8" fmla="*/ 1404 w 1488"/>
                <a:gd name="T9" fmla="*/ 204 h 204"/>
                <a:gd name="T10" fmla="*/ 1404 w 1488"/>
                <a:gd name="T11" fmla="*/ 204 h 204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488" h="204">
                  <a:moveTo>
                    <a:pt x="1399" y="204"/>
                  </a:moveTo>
                  <a:lnTo>
                    <a:pt x="0" y="18"/>
                  </a:lnTo>
                  <a:lnTo>
                    <a:pt x="77" y="0"/>
                  </a:lnTo>
                  <a:lnTo>
                    <a:pt x="1488" y="186"/>
                  </a:lnTo>
                  <a:lnTo>
                    <a:pt x="1399" y="204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en-US">
                <a:solidFill>
                  <a:srgbClr val="FFFFFF"/>
                </a:solidFill>
                <a:latin typeface="Arial" charset="0"/>
              </a:endParaRPr>
            </a:p>
          </p:txBody>
        </p:sp>
        <p:sp>
          <p:nvSpPr>
            <p:cNvPr id="2066" name="Rectangle 13"/>
            <p:cNvSpPr>
              <a:spLocks noChangeArrowheads="1"/>
            </p:cNvSpPr>
            <p:nvPr/>
          </p:nvSpPr>
          <p:spPr bwMode="hidden">
            <a:xfrm>
              <a:off x="473" y="3105"/>
              <a:ext cx="1" cy="1"/>
            </a:xfrm>
            <a:prstGeom prst="rect">
              <a:avLst/>
            </a:prstGeom>
            <a:solidFill>
              <a:srgbClr val="14148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kumimoji="1">
                  <a:solidFill>
                    <a:schemeClr val="tx1"/>
                  </a:solidFill>
                  <a:latin typeface="Arial" charset="0"/>
                  <a:ea typeface="新細明體" pitchFamily="18" charset="-120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charset="0"/>
                  <a:ea typeface="新細明體" pitchFamily="18" charset="-120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charset="0"/>
                  <a:ea typeface="新細明體" pitchFamily="18" charset="-120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charset="0"/>
                  <a:ea typeface="新細明體" pitchFamily="18" charset="-120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charset="0"/>
                  <a:ea typeface="新細明體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新細明體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新細明體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新細明體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新細明體" pitchFamily="18" charset="-12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en-US" altLang="en-US">
                <a:solidFill>
                  <a:srgbClr val="FFFFFF"/>
                </a:solidFill>
                <a:latin typeface="Verdana" pitchFamily="34" charset="0"/>
              </a:endParaRPr>
            </a:p>
          </p:txBody>
        </p:sp>
        <p:sp>
          <p:nvSpPr>
            <p:cNvPr id="2067" name="Rectangle 14"/>
            <p:cNvSpPr>
              <a:spLocks noChangeArrowheads="1"/>
            </p:cNvSpPr>
            <p:nvPr/>
          </p:nvSpPr>
          <p:spPr bwMode="hidden">
            <a:xfrm>
              <a:off x="473" y="3105"/>
              <a:ext cx="1" cy="1"/>
            </a:xfrm>
            <a:prstGeom prst="rect">
              <a:avLst/>
            </a:prstGeom>
            <a:solidFill>
              <a:srgbClr val="14148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kumimoji="1">
                  <a:solidFill>
                    <a:schemeClr val="tx1"/>
                  </a:solidFill>
                  <a:latin typeface="Arial" charset="0"/>
                  <a:ea typeface="新細明體" pitchFamily="18" charset="-120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charset="0"/>
                  <a:ea typeface="新細明體" pitchFamily="18" charset="-120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charset="0"/>
                  <a:ea typeface="新細明體" pitchFamily="18" charset="-120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charset="0"/>
                  <a:ea typeface="新細明體" pitchFamily="18" charset="-120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charset="0"/>
                  <a:ea typeface="新細明體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新細明體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新細明體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新細明體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新細明體" pitchFamily="18" charset="-12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endParaRPr lang="en-US" altLang="en-US">
                <a:solidFill>
                  <a:srgbClr val="FFFFFF"/>
                </a:solidFill>
                <a:latin typeface="Verdana" pitchFamily="34" charset="0"/>
              </a:endParaRPr>
            </a:p>
          </p:txBody>
        </p:sp>
        <p:grpSp>
          <p:nvGrpSpPr>
            <p:cNvPr id="2068" name="Group 15"/>
            <p:cNvGrpSpPr>
              <a:grpSpLocks/>
            </p:cNvGrpSpPr>
            <p:nvPr/>
          </p:nvGrpSpPr>
          <p:grpSpPr bwMode="auto">
            <a:xfrm>
              <a:off x="192" y="2284"/>
              <a:ext cx="1254" cy="923"/>
              <a:chOff x="192" y="2284"/>
              <a:chExt cx="1254" cy="923"/>
            </a:xfrm>
          </p:grpSpPr>
          <p:sp>
            <p:nvSpPr>
              <p:cNvPr id="2069" name="Freeform 16"/>
              <p:cNvSpPr>
                <a:spLocks/>
              </p:cNvSpPr>
              <p:nvPr/>
            </p:nvSpPr>
            <p:spPr bwMode="hidden">
              <a:xfrm>
                <a:off x="408" y="3009"/>
                <a:ext cx="47" cy="6"/>
              </a:xfrm>
              <a:custGeom>
                <a:avLst/>
                <a:gdLst>
                  <a:gd name="T0" fmla="*/ 47 w 47"/>
                  <a:gd name="T1" fmla="*/ 6 h 6"/>
                  <a:gd name="T2" fmla="*/ 0 w 47"/>
                  <a:gd name="T3" fmla="*/ 0 h 6"/>
                  <a:gd name="T4" fmla="*/ 0 w 47"/>
                  <a:gd name="T5" fmla="*/ 0 h 6"/>
                  <a:gd name="T6" fmla="*/ 47 w 47"/>
                  <a:gd name="T7" fmla="*/ 6 h 6"/>
                  <a:gd name="T8" fmla="*/ 47 w 47"/>
                  <a:gd name="T9" fmla="*/ 6 h 6"/>
                  <a:gd name="T10" fmla="*/ 47 w 47"/>
                  <a:gd name="T11" fmla="*/ 6 h 6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47" h="6">
                    <a:moveTo>
                      <a:pt x="47" y="6"/>
                    </a:moveTo>
                    <a:lnTo>
                      <a:pt x="0" y="0"/>
                    </a:lnTo>
                    <a:lnTo>
                      <a:pt x="47" y="6"/>
                    </a:lnTo>
                    <a:close/>
                  </a:path>
                </a:pathLst>
              </a:custGeom>
              <a:solidFill>
                <a:srgbClr val="14148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kumimoji="1" lang="en-US">
                  <a:solidFill>
                    <a:srgbClr val="FFFFFF"/>
                  </a:solidFill>
                  <a:latin typeface="Arial" charset="0"/>
                </a:endParaRPr>
              </a:p>
            </p:txBody>
          </p:sp>
          <p:sp>
            <p:nvSpPr>
              <p:cNvPr id="2070" name="Freeform 17"/>
              <p:cNvSpPr>
                <a:spLocks/>
              </p:cNvSpPr>
              <p:nvPr/>
            </p:nvSpPr>
            <p:spPr bwMode="hidden">
              <a:xfrm>
                <a:off x="912" y="2284"/>
                <a:ext cx="324" cy="162"/>
              </a:xfrm>
              <a:custGeom>
                <a:avLst/>
                <a:gdLst>
                  <a:gd name="T0" fmla="*/ 0 w 323"/>
                  <a:gd name="T1" fmla="*/ 24 h 162"/>
                  <a:gd name="T2" fmla="*/ 6 w 323"/>
                  <a:gd name="T3" fmla="*/ 24 h 162"/>
                  <a:gd name="T4" fmla="*/ 12 w 323"/>
                  <a:gd name="T5" fmla="*/ 18 h 162"/>
                  <a:gd name="T6" fmla="*/ 48 w 323"/>
                  <a:gd name="T7" fmla="*/ 6 h 162"/>
                  <a:gd name="T8" fmla="*/ 101 w 323"/>
                  <a:gd name="T9" fmla="*/ 0 h 162"/>
                  <a:gd name="T10" fmla="*/ 137 w 323"/>
                  <a:gd name="T11" fmla="*/ 6 h 162"/>
                  <a:gd name="T12" fmla="*/ 174 w 323"/>
                  <a:gd name="T13" fmla="*/ 18 h 162"/>
                  <a:gd name="T14" fmla="*/ 240 w 323"/>
                  <a:gd name="T15" fmla="*/ 54 h 162"/>
                  <a:gd name="T16" fmla="*/ 288 w 323"/>
                  <a:gd name="T17" fmla="*/ 90 h 162"/>
                  <a:gd name="T18" fmla="*/ 318 w 323"/>
                  <a:gd name="T19" fmla="*/ 114 h 162"/>
                  <a:gd name="T20" fmla="*/ 324 w 323"/>
                  <a:gd name="T21" fmla="*/ 126 h 162"/>
                  <a:gd name="T22" fmla="*/ 324 w 323"/>
                  <a:gd name="T23" fmla="*/ 126 h 162"/>
                  <a:gd name="T24" fmla="*/ 222 w 323"/>
                  <a:gd name="T25" fmla="*/ 162 h 162"/>
                  <a:gd name="T26" fmla="*/ 0 w 323"/>
                  <a:gd name="T27" fmla="*/ 24 h 162"/>
                  <a:gd name="T28" fmla="*/ 0 w 323"/>
                  <a:gd name="T29" fmla="*/ 24 h 162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</a:gdLst>
                <a:ahLst/>
                <a:cxnLst>
                  <a:cxn ang="T30">
                    <a:pos x="T0" y="T1"/>
                  </a:cxn>
                  <a:cxn ang="T31">
                    <a:pos x="T2" y="T3"/>
                  </a:cxn>
                  <a:cxn ang="T32">
                    <a:pos x="T4" y="T5"/>
                  </a:cxn>
                  <a:cxn ang="T33">
                    <a:pos x="T6" y="T7"/>
                  </a:cxn>
                  <a:cxn ang="T34">
                    <a:pos x="T8" y="T9"/>
                  </a:cxn>
                  <a:cxn ang="T35">
                    <a:pos x="T10" y="T11"/>
                  </a:cxn>
                  <a:cxn ang="T36">
                    <a:pos x="T12" y="T13"/>
                  </a:cxn>
                  <a:cxn ang="T37">
                    <a:pos x="T14" y="T15"/>
                  </a:cxn>
                  <a:cxn ang="T38">
                    <a:pos x="T16" y="T17"/>
                  </a:cxn>
                  <a:cxn ang="T39">
                    <a:pos x="T18" y="T19"/>
                  </a:cxn>
                  <a:cxn ang="T40">
                    <a:pos x="T20" y="T21"/>
                  </a:cxn>
                  <a:cxn ang="T41">
                    <a:pos x="T22" y="T23"/>
                  </a:cxn>
                  <a:cxn ang="T42">
                    <a:pos x="T24" y="T25"/>
                  </a:cxn>
                  <a:cxn ang="T43">
                    <a:pos x="T26" y="T27"/>
                  </a:cxn>
                  <a:cxn ang="T44">
                    <a:pos x="T28" y="T29"/>
                  </a:cxn>
                </a:cxnLst>
                <a:rect l="0" t="0" r="r" b="b"/>
                <a:pathLst>
                  <a:path w="323" h="162">
                    <a:moveTo>
                      <a:pt x="0" y="24"/>
                    </a:moveTo>
                    <a:lnTo>
                      <a:pt x="6" y="24"/>
                    </a:lnTo>
                    <a:lnTo>
                      <a:pt x="12" y="18"/>
                    </a:lnTo>
                    <a:lnTo>
                      <a:pt x="48" y="6"/>
                    </a:lnTo>
                    <a:lnTo>
                      <a:pt x="101" y="0"/>
                    </a:lnTo>
                    <a:lnTo>
                      <a:pt x="137" y="6"/>
                    </a:lnTo>
                    <a:lnTo>
                      <a:pt x="173" y="18"/>
                    </a:lnTo>
                    <a:lnTo>
                      <a:pt x="239" y="54"/>
                    </a:lnTo>
                    <a:lnTo>
                      <a:pt x="287" y="90"/>
                    </a:lnTo>
                    <a:lnTo>
                      <a:pt x="317" y="114"/>
                    </a:lnTo>
                    <a:lnTo>
                      <a:pt x="323" y="126"/>
                    </a:lnTo>
                    <a:lnTo>
                      <a:pt x="221" y="162"/>
                    </a:lnTo>
                    <a:lnTo>
                      <a:pt x="0" y="2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kumimoji="1" lang="en-US">
                  <a:solidFill>
                    <a:srgbClr val="FFFFFF"/>
                  </a:solidFill>
                  <a:latin typeface="Arial" charset="0"/>
                </a:endParaRPr>
              </a:p>
            </p:txBody>
          </p:sp>
          <p:sp>
            <p:nvSpPr>
              <p:cNvPr id="2071" name="Freeform 18"/>
              <p:cNvSpPr>
                <a:spLocks noEditPoints="1"/>
              </p:cNvSpPr>
              <p:nvPr/>
            </p:nvSpPr>
            <p:spPr bwMode="hidden">
              <a:xfrm>
                <a:off x="192" y="2284"/>
                <a:ext cx="1254" cy="923"/>
              </a:xfrm>
              <a:custGeom>
                <a:avLst/>
                <a:gdLst>
                  <a:gd name="T0" fmla="*/ 1170 w 1250"/>
                  <a:gd name="T1" fmla="*/ 641 h 923"/>
                  <a:gd name="T2" fmla="*/ 1170 w 1250"/>
                  <a:gd name="T3" fmla="*/ 473 h 923"/>
                  <a:gd name="T4" fmla="*/ 1140 w 1250"/>
                  <a:gd name="T5" fmla="*/ 384 h 923"/>
                  <a:gd name="T6" fmla="*/ 1116 w 1250"/>
                  <a:gd name="T7" fmla="*/ 288 h 923"/>
                  <a:gd name="T8" fmla="*/ 1056 w 1250"/>
                  <a:gd name="T9" fmla="*/ 174 h 923"/>
                  <a:gd name="T10" fmla="*/ 984 w 1250"/>
                  <a:gd name="T11" fmla="*/ 96 h 923"/>
                  <a:gd name="T12" fmla="*/ 966 w 1250"/>
                  <a:gd name="T13" fmla="*/ 72 h 923"/>
                  <a:gd name="T14" fmla="*/ 894 w 1250"/>
                  <a:gd name="T15" fmla="*/ 18 h 923"/>
                  <a:gd name="T16" fmla="*/ 822 w 1250"/>
                  <a:gd name="T17" fmla="*/ 6 h 923"/>
                  <a:gd name="T18" fmla="*/ 714 w 1250"/>
                  <a:gd name="T19" fmla="*/ 24 h 923"/>
                  <a:gd name="T20" fmla="*/ 666 w 1250"/>
                  <a:gd name="T21" fmla="*/ 42 h 923"/>
                  <a:gd name="T22" fmla="*/ 570 w 1250"/>
                  <a:gd name="T23" fmla="*/ 120 h 923"/>
                  <a:gd name="T24" fmla="*/ 534 w 1250"/>
                  <a:gd name="T25" fmla="*/ 228 h 923"/>
                  <a:gd name="T26" fmla="*/ 511 w 1250"/>
                  <a:gd name="T27" fmla="*/ 348 h 923"/>
                  <a:gd name="T28" fmla="*/ 432 w 1250"/>
                  <a:gd name="T29" fmla="*/ 479 h 923"/>
                  <a:gd name="T30" fmla="*/ 414 w 1250"/>
                  <a:gd name="T31" fmla="*/ 539 h 923"/>
                  <a:gd name="T32" fmla="*/ 354 w 1250"/>
                  <a:gd name="T33" fmla="*/ 599 h 923"/>
                  <a:gd name="T34" fmla="*/ 306 w 1250"/>
                  <a:gd name="T35" fmla="*/ 629 h 923"/>
                  <a:gd name="T36" fmla="*/ 294 w 1250"/>
                  <a:gd name="T37" fmla="*/ 635 h 923"/>
                  <a:gd name="T38" fmla="*/ 258 w 1250"/>
                  <a:gd name="T39" fmla="*/ 677 h 923"/>
                  <a:gd name="T40" fmla="*/ 150 w 1250"/>
                  <a:gd name="T41" fmla="*/ 797 h 923"/>
                  <a:gd name="T42" fmla="*/ 54 w 1250"/>
                  <a:gd name="T43" fmla="*/ 839 h 923"/>
                  <a:gd name="T44" fmla="*/ 156 w 1250"/>
                  <a:gd name="T45" fmla="*/ 905 h 923"/>
                  <a:gd name="T46" fmla="*/ 241 w 1250"/>
                  <a:gd name="T47" fmla="*/ 869 h 923"/>
                  <a:gd name="T48" fmla="*/ 642 w 1250"/>
                  <a:gd name="T49" fmla="*/ 827 h 923"/>
                  <a:gd name="T50" fmla="*/ 702 w 1250"/>
                  <a:gd name="T51" fmla="*/ 725 h 923"/>
                  <a:gd name="T52" fmla="*/ 696 w 1250"/>
                  <a:gd name="T53" fmla="*/ 611 h 923"/>
                  <a:gd name="T54" fmla="*/ 780 w 1250"/>
                  <a:gd name="T55" fmla="*/ 551 h 923"/>
                  <a:gd name="T56" fmla="*/ 882 w 1250"/>
                  <a:gd name="T57" fmla="*/ 449 h 923"/>
                  <a:gd name="T58" fmla="*/ 912 w 1250"/>
                  <a:gd name="T59" fmla="*/ 414 h 923"/>
                  <a:gd name="T60" fmla="*/ 978 w 1250"/>
                  <a:gd name="T61" fmla="*/ 318 h 923"/>
                  <a:gd name="T62" fmla="*/ 1026 w 1250"/>
                  <a:gd name="T63" fmla="*/ 336 h 923"/>
                  <a:gd name="T64" fmla="*/ 1122 w 1250"/>
                  <a:gd name="T65" fmla="*/ 617 h 923"/>
                  <a:gd name="T66" fmla="*/ 1116 w 1250"/>
                  <a:gd name="T67" fmla="*/ 689 h 923"/>
                  <a:gd name="T68" fmla="*/ 1152 w 1250"/>
                  <a:gd name="T69" fmla="*/ 749 h 923"/>
                  <a:gd name="T70" fmla="*/ 1206 w 1250"/>
                  <a:gd name="T71" fmla="*/ 713 h 923"/>
                  <a:gd name="T72" fmla="*/ 1242 w 1250"/>
                  <a:gd name="T73" fmla="*/ 749 h 923"/>
                  <a:gd name="T74" fmla="*/ 1254 w 1250"/>
                  <a:gd name="T75" fmla="*/ 743 h 923"/>
                  <a:gd name="T76" fmla="*/ 696 w 1250"/>
                  <a:gd name="T77" fmla="*/ 264 h 923"/>
                  <a:gd name="T78" fmla="*/ 787 w 1250"/>
                  <a:gd name="T79" fmla="*/ 372 h 923"/>
                  <a:gd name="T80" fmla="*/ 768 w 1250"/>
                  <a:gd name="T81" fmla="*/ 443 h 923"/>
                  <a:gd name="T82" fmla="*/ 708 w 1250"/>
                  <a:gd name="T83" fmla="*/ 515 h 923"/>
                  <a:gd name="T84" fmla="*/ 660 w 1250"/>
                  <a:gd name="T85" fmla="*/ 569 h 923"/>
                  <a:gd name="T86" fmla="*/ 618 w 1250"/>
                  <a:gd name="T87" fmla="*/ 593 h 923"/>
                  <a:gd name="T88" fmla="*/ 576 w 1250"/>
                  <a:gd name="T89" fmla="*/ 617 h 923"/>
                  <a:gd name="T90" fmla="*/ 564 w 1250"/>
                  <a:gd name="T91" fmla="*/ 707 h 923"/>
                  <a:gd name="T92" fmla="*/ 354 w 1250"/>
                  <a:gd name="T93" fmla="*/ 755 h 923"/>
                  <a:gd name="T94" fmla="*/ 390 w 1250"/>
                  <a:gd name="T95" fmla="*/ 641 h 923"/>
                  <a:gd name="T96" fmla="*/ 426 w 1250"/>
                  <a:gd name="T97" fmla="*/ 647 h 923"/>
                  <a:gd name="T98" fmla="*/ 444 w 1250"/>
                  <a:gd name="T99" fmla="*/ 617 h 923"/>
                  <a:gd name="T100" fmla="*/ 570 w 1250"/>
                  <a:gd name="T101" fmla="*/ 515 h 923"/>
                  <a:gd name="T102" fmla="*/ 618 w 1250"/>
                  <a:gd name="T103" fmla="*/ 473 h 923"/>
                  <a:gd name="T104" fmla="*/ 642 w 1250"/>
                  <a:gd name="T105" fmla="*/ 396 h 923"/>
                  <a:gd name="T106" fmla="*/ 642 w 1250"/>
                  <a:gd name="T107" fmla="*/ 378 h 923"/>
                  <a:gd name="T108" fmla="*/ 666 w 1250"/>
                  <a:gd name="T109" fmla="*/ 270 h 923"/>
                  <a:gd name="T110" fmla="*/ 684 w 1250"/>
                  <a:gd name="T111" fmla="*/ 192 h 923"/>
                  <a:gd name="T112" fmla="*/ 696 w 1250"/>
                  <a:gd name="T113" fmla="*/ 264 h 923"/>
                  <a:gd name="T114" fmla="*/ 534 w 1250"/>
                  <a:gd name="T115" fmla="*/ 455 h 923"/>
                  <a:gd name="T116" fmla="*/ 636 w 1250"/>
                  <a:gd name="T117" fmla="*/ 803 h 923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</a:gdLst>
                <a:ahLst/>
                <a:cxnLst>
                  <a:cxn ang="T118">
                    <a:pos x="T0" y="T1"/>
                  </a:cxn>
                  <a:cxn ang="T119">
                    <a:pos x="T2" y="T3"/>
                  </a:cxn>
                  <a:cxn ang="T120">
                    <a:pos x="T4" y="T5"/>
                  </a:cxn>
                  <a:cxn ang="T121">
                    <a:pos x="T6" y="T7"/>
                  </a:cxn>
                  <a:cxn ang="T122">
                    <a:pos x="T8" y="T9"/>
                  </a:cxn>
                  <a:cxn ang="T123">
                    <a:pos x="T10" y="T11"/>
                  </a:cxn>
                  <a:cxn ang="T124">
                    <a:pos x="T12" y="T13"/>
                  </a:cxn>
                  <a:cxn ang="T125">
                    <a:pos x="T14" y="T15"/>
                  </a:cxn>
                  <a:cxn ang="T126">
                    <a:pos x="T16" y="T17"/>
                  </a:cxn>
                  <a:cxn ang="T127">
                    <a:pos x="T18" y="T19"/>
                  </a:cxn>
                  <a:cxn ang="T128">
                    <a:pos x="T20" y="T21"/>
                  </a:cxn>
                  <a:cxn ang="T129">
                    <a:pos x="T22" y="T23"/>
                  </a:cxn>
                  <a:cxn ang="T130">
                    <a:pos x="T24" y="T25"/>
                  </a:cxn>
                  <a:cxn ang="T131">
                    <a:pos x="T26" y="T27"/>
                  </a:cxn>
                  <a:cxn ang="T132">
                    <a:pos x="T28" y="T29"/>
                  </a:cxn>
                  <a:cxn ang="T133">
                    <a:pos x="T30" y="T31"/>
                  </a:cxn>
                  <a:cxn ang="T134">
                    <a:pos x="T32" y="T33"/>
                  </a:cxn>
                  <a:cxn ang="T135">
                    <a:pos x="T34" y="T35"/>
                  </a:cxn>
                  <a:cxn ang="T136">
                    <a:pos x="T36" y="T37"/>
                  </a:cxn>
                  <a:cxn ang="T137">
                    <a:pos x="T38" y="T39"/>
                  </a:cxn>
                  <a:cxn ang="T138">
                    <a:pos x="T40" y="T41"/>
                  </a:cxn>
                  <a:cxn ang="T139">
                    <a:pos x="T42" y="T43"/>
                  </a:cxn>
                  <a:cxn ang="T140">
                    <a:pos x="T44" y="T45"/>
                  </a:cxn>
                  <a:cxn ang="T141">
                    <a:pos x="T46" y="T47"/>
                  </a:cxn>
                  <a:cxn ang="T142">
                    <a:pos x="T48" y="T49"/>
                  </a:cxn>
                  <a:cxn ang="T143">
                    <a:pos x="T50" y="T51"/>
                  </a:cxn>
                  <a:cxn ang="T144">
                    <a:pos x="T52" y="T53"/>
                  </a:cxn>
                  <a:cxn ang="T145">
                    <a:pos x="T54" y="T55"/>
                  </a:cxn>
                  <a:cxn ang="T146">
                    <a:pos x="T56" y="T57"/>
                  </a:cxn>
                  <a:cxn ang="T147">
                    <a:pos x="T58" y="T59"/>
                  </a:cxn>
                  <a:cxn ang="T148">
                    <a:pos x="T60" y="T61"/>
                  </a:cxn>
                  <a:cxn ang="T149">
                    <a:pos x="T62" y="T63"/>
                  </a:cxn>
                  <a:cxn ang="T150">
                    <a:pos x="T64" y="T65"/>
                  </a:cxn>
                  <a:cxn ang="T151">
                    <a:pos x="T66" y="T67"/>
                  </a:cxn>
                  <a:cxn ang="T152">
                    <a:pos x="T68" y="T69"/>
                  </a:cxn>
                  <a:cxn ang="T153">
                    <a:pos x="T70" y="T71"/>
                  </a:cxn>
                  <a:cxn ang="T154">
                    <a:pos x="T72" y="T73"/>
                  </a:cxn>
                  <a:cxn ang="T155">
                    <a:pos x="T74" y="T75"/>
                  </a:cxn>
                  <a:cxn ang="T156">
                    <a:pos x="T76" y="T77"/>
                  </a:cxn>
                  <a:cxn ang="T157">
                    <a:pos x="T78" y="T79"/>
                  </a:cxn>
                  <a:cxn ang="T158">
                    <a:pos x="T80" y="T81"/>
                  </a:cxn>
                  <a:cxn ang="T159">
                    <a:pos x="T82" y="T83"/>
                  </a:cxn>
                  <a:cxn ang="T160">
                    <a:pos x="T84" y="T85"/>
                  </a:cxn>
                  <a:cxn ang="T161">
                    <a:pos x="T86" y="T87"/>
                  </a:cxn>
                  <a:cxn ang="T162">
                    <a:pos x="T88" y="T89"/>
                  </a:cxn>
                  <a:cxn ang="T163">
                    <a:pos x="T90" y="T91"/>
                  </a:cxn>
                  <a:cxn ang="T164">
                    <a:pos x="T92" y="T93"/>
                  </a:cxn>
                  <a:cxn ang="T165">
                    <a:pos x="T94" y="T95"/>
                  </a:cxn>
                  <a:cxn ang="T166">
                    <a:pos x="T96" y="T97"/>
                  </a:cxn>
                  <a:cxn ang="T167">
                    <a:pos x="T98" y="T99"/>
                  </a:cxn>
                  <a:cxn ang="T168">
                    <a:pos x="T100" y="T101"/>
                  </a:cxn>
                  <a:cxn ang="T169">
                    <a:pos x="T102" y="T103"/>
                  </a:cxn>
                  <a:cxn ang="T170">
                    <a:pos x="T104" y="T105"/>
                  </a:cxn>
                  <a:cxn ang="T171">
                    <a:pos x="T106" y="T107"/>
                  </a:cxn>
                  <a:cxn ang="T172">
                    <a:pos x="T108" y="T109"/>
                  </a:cxn>
                  <a:cxn ang="T173">
                    <a:pos x="T110" y="T111"/>
                  </a:cxn>
                  <a:cxn ang="T174">
                    <a:pos x="T112" y="T113"/>
                  </a:cxn>
                  <a:cxn ang="T175">
                    <a:pos x="T114" y="T115"/>
                  </a:cxn>
                  <a:cxn ang="T176">
                    <a:pos x="T116" y="T117"/>
                  </a:cxn>
                </a:cxnLst>
                <a:rect l="0" t="0" r="r" b="b"/>
                <a:pathLst>
                  <a:path w="1250" h="923">
                    <a:moveTo>
                      <a:pt x="1244" y="713"/>
                    </a:moveTo>
                    <a:lnTo>
                      <a:pt x="1214" y="683"/>
                    </a:lnTo>
                    <a:lnTo>
                      <a:pt x="1166" y="653"/>
                    </a:lnTo>
                    <a:lnTo>
                      <a:pt x="1166" y="641"/>
                    </a:lnTo>
                    <a:lnTo>
                      <a:pt x="1172" y="617"/>
                    </a:lnTo>
                    <a:lnTo>
                      <a:pt x="1172" y="581"/>
                    </a:lnTo>
                    <a:lnTo>
                      <a:pt x="1172" y="545"/>
                    </a:lnTo>
                    <a:lnTo>
                      <a:pt x="1172" y="509"/>
                    </a:lnTo>
                    <a:lnTo>
                      <a:pt x="1166" y="473"/>
                    </a:lnTo>
                    <a:lnTo>
                      <a:pt x="1154" y="443"/>
                    </a:lnTo>
                    <a:lnTo>
                      <a:pt x="1148" y="431"/>
                    </a:lnTo>
                    <a:lnTo>
                      <a:pt x="1142" y="425"/>
                    </a:lnTo>
                    <a:lnTo>
                      <a:pt x="1142" y="408"/>
                    </a:lnTo>
                    <a:lnTo>
                      <a:pt x="1136" y="384"/>
                    </a:lnTo>
                    <a:lnTo>
                      <a:pt x="1130" y="354"/>
                    </a:lnTo>
                    <a:lnTo>
                      <a:pt x="1118" y="324"/>
                    </a:lnTo>
                    <a:lnTo>
                      <a:pt x="1106" y="300"/>
                    </a:lnTo>
                    <a:lnTo>
                      <a:pt x="1112" y="294"/>
                    </a:lnTo>
                    <a:lnTo>
                      <a:pt x="1112" y="288"/>
                    </a:lnTo>
                    <a:lnTo>
                      <a:pt x="1112" y="270"/>
                    </a:lnTo>
                    <a:lnTo>
                      <a:pt x="1106" y="252"/>
                    </a:lnTo>
                    <a:lnTo>
                      <a:pt x="1083" y="210"/>
                    </a:lnTo>
                    <a:lnTo>
                      <a:pt x="1059" y="180"/>
                    </a:lnTo>
                    <a:lnTo>
                      <a:pt x="1053" y="174"/>
                    </a:lnTo>
                    <a:lnTo>
                      <a:pt x="1047" y="168"/>
                    </a:lnTo>
                    <a:lnTo>
                      <a:pt x="1041" y="126"/>
                    </a:lnTo>
                    <a:lnTo>
                      <a:pt x="1017" y="114"/>
                    </a:lnTo>
                    <a:lnTo>
                      <a:pt x="987" y="90"/>
                    </a:lnTo>
                    <a:lnTo>
                      <a:pt x="981" y="96"/>
                    </a:lnTo>
                    <a:lnTo>
                      <a:pt x="981" y="102"/>
                    </a:lnTo>
                    <a:lnTo>
                      <a:pt x="975" y="120"/>
                    </a:lnTo>
                    <a:lnTo>
                      <a:pt x="975" y="108"/>
                    </a:lnTo>
                    <a:lnTo>
                      <a:pt x="969" y="90"/>
                    </a:lnTo>
                    <a:lnTo>
                      <a:pt x="963" y="72"/>
                    </a:lnTo>
                    <a:lnTo>
                      <a:pt x="963" y="66"/>
                    </a:lnTo>
                    <a:lnTo>
                      <a:pt x="933" y="42"/>
                    </a:lnTo>
                    <a:lnTo>
                      <a:pt x="921" y="36"/>
                    </a:lnTo>
                    <a:lnTo>
                      <a:pt x="915" y="30"/>
                    </a:lnTo>
                    <a:lnTo>
                      <a:pt x="891" y="18"/>
                    </a:lnTo>
                    <a:lnTo>
                      <a:pt x="885" y="18"/>
                    </a:lnTo>
                    <a:lnTo>
                      <a:pt x="867" y="18"/>
                    </a:lnTo>
                    <a:lnTo>
                      <a:pt x="855" y="18"/>
                    </a:lnTo>
                    <a:lnTo>
                      <a:pt x="849" y="18"/>
                    </a:lnTo>
                    <a:lnTo>
                      <a:pt x="819" y="6"/>
                    </a:lnTo>
                    <a:lnTo>
                      <a:pt x="796" y="0"/>
                    </a:lnTo>
                    <a:lnTo>
                      <a:pt x="772" y="6"/>
                    </a:lnTo>
                    <a:lnTo>
                      <a:pt x="754" y="18"/>
                    </a:lnTo>
                    <a:lnTo>
                      <a:pt x="730" y="18"/>
                    </a:lnTo>
                    <a:lnTo>
                      <a:pt x="712" y="24"/>
                    </a:lnTo>
                    <a:lnTo>
                      <a:pt x="700" y="30"/>
                    </a:lnTo>
                    <a:lnTo>
                      <a:pt x="694" y="30"/>
                    </a:lnTo>
                    <a:lnTo>
                      <a:pt x="688" y="30"/>
                    </a:lnTo>
                    <a:lnTo>
                      <a:pt x="664" y="42"/>
                    </a:lnTo>
                    <a:lnTo>
                      <a:pt x="628" y="60"/>
                    </a:lnTo>
                    <a:lnTo>
                      <a:pt x="586" y="90"/>
                    </a:lnTo>
                    <a:lnTo>
                      <a:pt x="574" y="108"/>
                    </a:lnTo>
                    <a:lnTo>
                      <a:pt x="562" y="120"/>
                    </a:lnTo>
                    <a:lnTo>
                      <a:pt x="568" y="120"/>
                    </a:lnTo>
                    <a:lnTo>
                      <a:pt x="568" y="114"/>
                    </a:lnTo>
                    <a:lnTo>
                      <a:pt x="550" y="150"/>
                    </a:lnTo>
                    <a:lnTo>
                      <a:pt x="538" y="192"/>
                    </a:lnTo>
                    <a:lnTo>
                      <a:pt x="532" y="216"/>
                    </a:lnTo>
                    <a:lnTo>
                      <a:pt x="532" y="228"/>
                    </a:lnTo>
                    <a:lnTo>
                      <a:pt x="527" y="246"/>
                    </a:lnTo>
                    <a:lnTo>
                      <a:pt x="521" y="276"/>
                    </a:lnTo>
                    <a:lnTo>
                      <a:pt x="515" y="312"/>
                    </a:lnTo>
                    <a:lnTo>
                      <a:pt x="509" y="348"/>
                    </a:lnTo>
                    <a:lnTo>
                      <a:pt x="473" y="390"/>
                    </a:lnTo>
                    <a:lnTo>
                      <a:pt x="473" y="396"/>
                    </a:lnTo>
                    <a:lnTo>
                      <a:pt x="467" y="402"/>
                    </a:lnTo>
                    <a:lnTo>
                      <a:pt x="449" y="437"/>
                    </a:lnTo>
                    <a:lnTo>
                      <a:pt x="431" y="479"/>
                    </a:lnTo>
                    <a:lnTo>
                      <a:pt x="419" y="521"/>
                    </a:lnTo>
                    <a:lnTo>
                      <a:pt x="413" y="527"/>
                    </a:lnTo>
                    <a:lnTo>
                      <a:pt x="413" y="533"/>
                    </a:lnTo>
                    <a:lnTo>
                      <a:pt x="413" y="539"/>
                    </a:lnTo>
                    <a:lnTo>
                      <a:pt x="353" y="599"/>
                    </a:lnTo>
                    <a:lnTo>
                      <a:pt x="347" y="599"/>
                    </a:lnTo>
                    <a:lnTo>
                      <a:pt x="341" y="599"/>
                    </a:lnTo>
                    <a:lnTo>
                      <a:pt x="335" y="611"/>
                    </a:lnTo>
                    <a:lnTo>
                      <a:pt x="311" y="629"/>
                    </a:lnTo>
                    <a:lnTo>
                      <a:pt x="305" y="629"/>
                    </a:lnTo>
                    <a:lnTo>
                      <a:pt x="299" y="629"/>
                    </a:lnTo>
                    <a:lnTo>
                      <a:pt x="299" y="635"/>
                    </a:lnTo>
                    <a:lnTo>
                      <a:pt x="293" y="635"/>
                    </a:lnTo>
                    <a:lnTo>
                      <a:pt x="257" y="659"/>
                    </a:lnTo>
                    <a:lnTo>
                      <a:pt x="257" y="665"/>
                    </a:lnTo>
                    <a:lnTo>
                      <a:pt x="257" y="677"/>
                    </a:lnTo>
                    <a:lnTo>
                      <a:pt x="257" y="701"/>
                    </a:lnTo>
                    <a:lnTo>
                      <a:pt x="257" y="719"/>
                    </a:lnTo>
                    <a:lnTo>
                      <a:pt x="257" y="731"/>
                    </a:lnTo>
                    <a:lnTo>
                      <a:pt x="216" y="725"/>
                    </a:lnTo>
                    <a:lnTo>
                      <a:pt x="150" y="797"/>
                    </a:lnTo>
                    <a:lnTo>
                      <a:pt x="150" y="827"/>
                    </a:lnTo>
                    <a:lnTo>
                      <a:pt x="174" y="827"/>
                    </a:lnTo>
                    <a:lnTo>
                      <a:pt x="114" y="845"/>
                    </a:lnTo>
                    <a:lnTo>
                      <a:pt x="108" y="851"/>
                    </a:lnTo>
                    <a:lnTo>
                      <a:pt x="54" y="839"/>
                    </a:lnTo>
                    <a:lnTo>
                      <a:pt x="0" y="857"/>
                    </a:lnTo>
                    <a:lnTo>
                      <a:pt x="0" y="875"/>
                    </a:lnTo>
                    <a:lnTo>
                      <a:pt x="102" y="893"/>
                    </a:lnTo>
                    <a:lnTo>
                      <a:pt x="96" y="893"/>
                    </a:lnTo>
                    <a:lnTo>
                      <a:pt x="156" y="905"/>
                    </a:lnTo>
                    <a:lnTo>
                      <a:pt x="168" y="899"/>
                    </a:lnTo>
                    <a:lnTo>
                      <a:pt x="311" y="923"/>
                    </a:lnTo>
                    <a:lnTo>
                      <a:pt x="365" y="911"/>
                    </a:lnTo>
                    <a:lnTo>
                      <a:pt x="371" y="887"/>
                    </a:lnTo>
                    <a:lnTo>
                      <a:pt x="240" y="869"/>
                    </a:lnTo>
                    <a:lnTo>
                      <a:pt x="240" y="863"/>
                    </a:lnTo>
                    <a:lnTo>
                      <a:pt x="497" y="791"/>
                    </a:lnTo>
                    <a:lnTo>
                      <a:pt x="503" y="809"/>
                    </a:lnTo>
                    <a:lnTo>
                      <a:pt x="640" y="827"/>
                    </a:lnTo>
                    <a:lnTo>
                      <a:pt x="700" y="725"/>
                    </a:lnTo>
                    <a:lnTo>
                      <a:pt x="658" y="719"/>
                    </a:lnTo>
                    <a:lnTo>
                      <a:pt x="664" y="653"/>
                    </a:lnTo>
                    <a:lnTo>
                      <a:pt x="670" y="623"/>
                    </a:lnTo>
                    <a:lnTo>
                      <a:pt x="694" y="611"/>
                    </a:lnTo>
                    <a:lnTo>
                      <a:pt x="694" y="605"/>
                    </a:lnTo>
                    <a:lnTo>
                      <a:pt x="718" y="587"/>
                    </a:lnTo>
                    <a:lnTo>
                      <a:pt x="748" y="569"/>
                    </a:lnTo>
                    <a:lnTo>
                      <a:pt x="778" y="551"/>
                    </a:lnTo>
                    <a:lnTo>
                      <a:pt x="796" y="533"/>
                    </a:lnTo>
                    <a:lnTo>
                      <a:pt x="819" y="515"/>
                    </a:lnTo>
                    <a:lnTo>
                      <a:pt x="843" y="497"/>
                    </a:lnTo>
                    <a:lnTo>
                      <a:pt x="867" y="467"/>
                    </a:lnTo>
                    <a:lnTo>
                      <a:pt x="879" y="449"/>
                    </a:lnTo>
                    <a:lnTo>
                      <a:pt x="879" y="443"/>
                    </a:lnTo>
                    <a:lnTo>
                      <a:pt x="885" y="443"/>
                    </a:lnTo>
                    <a:lnTo>
                      <a:pt x="891" y="431"/>
                    </a:lnTo>
                    <a:lnTo>
                      <a:pt x="903" y="425"/>
                    </a:lnTo>
                    <a:lnTo>
                      <a:pt x="909" y="414"/>
                    </a:lnTo>
                    <a:lnTo>
                      <a:pt x="909" y="390"/>
                    </a:lnTo>
                    <a:lnTo>
                      <a:pt x="903" y="360"/>
                    </a:lnTo>
                    <a:lnTo>
                      <a:pt x="927" y="348"/>
                    </a:lnTo>
                    <a:lnTo>
                      <a:pt x="951" y="330"/>
                    </a:lnTo>
                    <a:lnTo>
                      <a:pt x="975" y="318"/>
                    </a:lnTo>
                    <a:lnTo>
                      <a:pt x="993" y="300"/>
                    </a:lnTo>
                    <a:lnTo>
                      <a:pt x="999" y="306"/>
                    </a:lnTo>
                    <a:lnTo>
                      <a:pt x="1011" y="306"/>
                    </a:lnTo>
                    <a:lnTo>
                      <a:pt x="1023" y="336"/>
                    </a:lnTo>
                    <a:lnTo>
                      <a:pt x="1071" y="449"/>
                    </a:lnTo>
                    <a:lnTo>
                      <a:pt x="1071" y="467"/>
                    </a:lnTo>
                    <a:lnTo>
                      <a:pt x="1077" y="497"/>
                    </a:lnTo>
                    <a:lnTo>
                      <a:pt x="1101" y="563"/>
                    </a:lnTo>
                    <a:lnTo>
                      <a:pt x="1118" y="617"/>
                    </a:lnTo>
                    <a:lnTo>
                      <a:pt x="1124" y="641"/>
                    </a:lnTo>
                    <a:lnTo>
                      <a:pt x="1124" y="653"/>
                    </a:lnTo>
                    <a:lnTo>
                      <a:pt x="1118" y="659"/>
                    </a:lnTo>
                    <a:lnTo>
                      <a:pt x="1112" y="671"/>
                    </a:lnTo>
                    <a:lnTo>
                      <a:pt x="1112" y="689"/>
                    </a:lnTo>
                    <a:lnTo>
                      <a:pt x="1118" y="701"/>
                    </a:lnTo>
                    <a:lnTo>
                      <a:pt x="1124" y="719"/>
                    </a:lnTo>
                    <a:lnTo>
                      <a:pt x="1130" y="737"/>
                    </a:lnTo>
                    <a:lnTo>
                      <a:pt x="1136" y="749"/>
                    </a:lnTo>
                    <a:lnTo>
                      <a:pt x="1148" y="749"/>
                    </a:lnTo>
                    <a:lnTo>
                      <a:pt x="1154" y="743"/>
                    </a:lnTo>
                    <a:lnTo>
                      <a:pt x="1154" y="725"/>
                    </a:lnTo>
                    <a:lnTo>
                      <a:pt x="1148" y="707"/>
                    </a:lnTo>
                    <a:lnTo>
                      <a:pt x="1148" y="701"/>
                    </a:lnTo>
                    <a:lnTo>
                      <a:pt x="1202" y="713"/>
                    </a:lnTo>
                    <a:lnTo>
                      <a:pt x="1208" y="719"/>
                    </a:lnTo>
                    <a:lnTo>
                      <a:pt x="1214" y="737"/>
                    </a:lnTo>
                    <a:lnTo>
                      <a:pt x="1220" y="749"/>
                    </a:lnTo>
                    <a:lnTo>
                      <a:pt x="1232" y="755"/>
                    </a:lnTo>
                    <a:lnTo>
                      <a:pt x="1238" y="749"/>
                    </a:lnTo>
                    <a:lnTo>
                      <a:pt x="1232" y="737"/>
                    </a:lnTo>
                    <a:lnTo>
                      <a:pt x="1238" y="749"/>
                    </a:lnTo>
                    <a:lnTo>
                      <a:pt x="1244" y="755"/>
                    </a:lnTo>
                    <a:lnTo>
                      <a:pt x="1250" y="749"/>
                    </a:lnTo>
                    <a:lnTo>
                      <a:pt x="1250" y="743"/>
                    </a:lnTo>
                    <a:lnTo>
                      <a:pt x="1250" y="731"/>
                    </a:lnTo>
                    <a:lnTo>
                      <a:pt x="1244" y="719"/>
                    </a:lnTo>
                    <a:lnTo>
                      <a:pt x="1244" y="713"/>
                    </a:lnTo>
                    <a:close/>
                    <a:moveTo>
                      <a:pt x="694" y="264"/>
                    </a:moveTo>
                    <a:lnTo>
                      <a:pt x="700" y="276"/>
                    </a:lnTo>
                    <a:lnTo>
                      <a:pt x="712" y="288"/>
                    </a:lnTo>
                    <a:lnTo>
                      <a:pt x="742" y="330"/>
                    </a:lnTo>
                    <a:lnTo>
                      <a:pt x="778" y="360"/>
                    </a:lnTo>
                    <a:lnTo>
                      <a:pt x="784" y="372"/>
                    </a:lnTo>
                    <a:lnTo>
                      <a:pt x="790" y="378"/>
                    </a:lnTo>
                    <a:lnTo>
                      <a:pt x="796" y="384"/>
                    </a:lnTo>
                    <a:lnTo>
                      <a:pt x="790" y="431"/>
                    </a:lnTo>
                    <a:lnTo>
                      <a:pt x="766" y="443"/>
                    </a:lnTo>
                    <a:lnTo>
                      <a:pt x="748" y="461"/>
                    </a:lnTo>
                    <a:lnTo>
                      <a:pt x="724" y="485"/>
                    </a:lnTo>
                    <a:lnTo>
                      <a:pt x="712" y="503"/>
                    </a:lnTo>
                    <a:lnTo>
                      <a:pt x="712" y="509"/>
                    </a:lnTo>
                    <a:lnTo>
                      <a:pt x="706" y="515"/>
                    </a:lnTo>
                    <a:lnTo>
                      <a:pt x="688" y="533"/>
                    </a:lnTo>
                    <a:lnTo>
                      <a:pt x="670" y="551"/>
                    </a:lnTo>
                    <a:lnTo>
                      <a:pt x="658" y="563"/>
                    </a:lnTo>
                    <a:lnTo>
                      <a:pt x="658" y="569"/>
                    </a:lnTo>
                    <a:lnTo>
                      <a:pt x="652" y="569"/>
                    </a:lnTo>
                    <a:lnTo>
                      <a:pt x="652" y="575"/>
                    </a:lnTo>
                    <a:lnTo>
                      <a:pt x="640" y="581"/>
                    </a:lnTo>
                    <a:lnTo>
                      <a:pt x="616" y="593"/>
                    </a:lnTo>
                    <a:lnTo>
                      <a:pt x="604" y="599"/>
                    </a:lnTo>
                    <a:lnTo>
                      <a:pt x="592" y="605"/>
                    </a:lnTo>
                    <a:lnTo>
                      <a:pt x="586" y="611"/>
                    </a:lnTo>
                    <a:lnTo>
                      <a:pt x="574" y="617"/>
                    </a:lnTo>
                    <a:lnTo>
                      <a:pt x="562" y="629"/>
                    </a:lnTo>
                    <a:lnTo>
                      <a:pt x="550" y="635"/>
                    </a:lnTo>
                    <a:lnTo>
                      <a:pt x="550" y="653"/>
                    </a:lnTo>
                    <a:lnTo>
                      <a:pt x="556" y="677"/>
                    </a:lnTo>
                    <a:lnTo>
                      <a:pt x="562" y="707"/>
                    </a:lnTo>
                    <a:lnTo>
                      <a:pt x="538" y="737"/>
                    </a:lnTo>
                    <a:lnTo>
                      <a:pt x="377" y="785"/>
                    </a:lnTo>
                    <a:lnTo>
                      <a:pt x="365" y="761"/>
                    </a:lnTo>
                    <a:lnTo>
                      <a:pt x="359" y="755"/>
                    </a:lnTo>
                    <a:lnTo>
                      <a:pt x="353" y="755"/>
                    </a:lnTo>
                    <a:lnTo>
                      <a:pt x="359" y="683"/>
                    </a:lnTo>
                    <a:lnTo>
                      <a:pt x="365" y="671"/>
                    </a:lnTo>
                    <a:lnTo>
                      <a:pt x="371" y="665"/>
                    </a:lnTo>
                    <a:lnTo>
                      <a:pt x="389" y="641"/>
                    </a:lnTo>
                    <a:lnTo>
                      <a:pt x="413" y="629"/>
                    </a:lnTo>
                    <a:lnTo>
                      <a:pt x="431" y="611"/>
                    </a:lnTo>
                    <a:lnTo>
                      <a:pt x="419" y="623"/>
                    </a:lnTo>
                    <a:lnTo>
                      <a:pt x="419" y="629"/>
                    </a:lnTo>
                    <a:lnTo>
                      <a:pt x="425" y="647"/>
                    </a:lnTo>
                    <a:lnTo>
                      <a:pt x="425" y="659"/>
                    </a:lnTo>
                    <a:lnTo>
                      <a:pt x="431" y="665"/>
                    </a:lnTo>
                    <a:lnTo>
                      <a:pt x="437" y="659"/>
                    </a:lnTo>
                    <a:lnTo>
                      <a:pt x="443" y="635"/>
                    </a:lnTo>
                    <a:lnTo>
                      <a:pt x="443" y="617"/>
                    </a:lnTo>
                    <a:lnTo>
                      <a:pt x="443" y="605"/>
                    </a:lnTo>
                    <a:lnTo>
                      <a:pt x="491" y="575"/>
                    </a:lnTo>
                    <a:lnTo>
                      <a:pt x="527" y="545"/>
                    </a:lnTo>
                    <a:lnTo>
                      <a:pt x="550" y="527"/>
                    </a:lnTo>
                    <a:lnTo>
                      <a:pt x="568" y="515"/>
                    </a:lnTo>
                    <a:lnTo>
                      <a:pt x="586" y="503"/>
                    </a:lnTo>
                    <a:lnTo>
                      <a:pt x="598" y="497"/>
                    </a:lnTo>
                    <a:lnTo>
                      <a:pt x="610" y="485"/>
                    </a:lnTo>
                    <a:lnTo>
                      <a:pt x="616" y="479"/>
                    </a:lnTo>
                    <a:lnTo>
                      <a:pt x="616" y="473"/>
                    </a:lnTo>
                    <a:lnTo>
                      <a:pt x="628" y="455"/>
                    </a:lnTo>
                    <a:lnTo>
                      <a:pt x="634" y="431"/>
                    </a:lnTo>
                    <a:lnTo>
                      <a:pt x="640" y="408"/>
                    </a:lnTo>
                    <a:lnTo>
                      <a:pt x="640" y="402"/>
                    </a:lnTo>
                    <a:lnTo>
                      <a:pt x="640" y="396"/>
                    </a:lnTo>
                    <a:lnTo>
                      <a:pt x="628" y="396"/>
                    </a:lnTo>
                    <a:lnTo>
                      <a:pt x="634" y="396"/>
                    </a:lnTo>
                    <a:lnTo>
                      <a:pt x="634" y="390"/>
                    </a:lnTo>
                    <a:lnTo>
                      <a:pt x="640" y="378"/>
                    </a:lnTo>
                    <a:lnTo>
                      <a:pt x="652" y="336"/>
                    </a:lnTo>
                    <a:lnTo>
                      <a:pt x="664" y="300"/>
                    </a:lnTo>
                    <a:lnTo>
                      <a:pt x="664" y="282"/>
                    </a:lnTo>
                    <a:lnTo>
                      <a:pt x="670" y="276"/>
                    </a:lnTo>
                    <a:lnTo>
                      <a:pt x="664" y="270"/>
                    </a:lnTo>
                    <a:lnTo>
                      <a:pt x="658" y="258"/>
                    </a:lnTo>
                    <a:lnTo>
                      <a:pt x="646" y="246"/>
                    </a:lnTo>
                    <a:lnTo>
                      <a:pt x="640" y="240"/>
                    </a:lnTo>
                    <a:lnTo>
                      <a:pt x="676" y="258"/>
                    </a:lnTo>
                    <a:lnTo>
                      <a:pt x="682" y="192"/>
                    </a:lnTo>
                    <a:lnTo>
                      <a:pt x="682" y="198"/>
                    </a:lnTo>
                    <a:lnTo>
                      <a:pt x="682" y="222"/>
                    </a:lnTo>
                    <a:lnTo>
                      <a:pt x="688" y="246"/>
                    </a:lnTo>
                    <a:lnTo>
                      <a:pt x="694" y="264"/>
                    </a:lnTo>
                    <a:close/>
                    <a:moveTo>
                      <a:pt x="532" y="455"/>
                    </a:moveTo>
                    <a:lnTo>
                      <a:pt x="527" y="461"/>
                    </a:lnTo>
                    <a:lnTo>
                      <a:pt x="532" y="449"/>
                    </a:lnTo>
                    <a:lnTo>
                      <a:pt x="532" y="455"/>
                    </a:lnTo>
                    <a:close/>
                    <a:moveTo>
                      <a:pt x="634" y="803"/>
                    </a:moveTo>
                    <a:lnTo>
                      <a:pt x="634" y="803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kumimoji="1" lang="en-US">
                  <a:solidFill>
                    <a:srgbClr val="FFFFFF"/>
                  </a:solidFill>
                  <a:latin typeface="Arial" charset="0"/>
                </a:endParaRPr>
              </a:p>
            </p:txBody>
          </p:sp>
          <p:sp>
            <p:nvSpPr>
              <p:cNvPr id="2072" name="Freeform 19"/>
              <p:cNvSpPr>
                <a:spLocks/>
              </p:cNvSpPr>
              <p:nvPr/>
            </p:nvSpPr>
            <p:spPr bwMode="hidden">
              <a:xfrm>
                <a:off x="684" y="2709"/>
                <a:ext cx="47" cy="78"/>
              </a:xfrm>
              <a:custGeom>
                <a:avLst/>
                <a:gdLst>
                  <a:gd name="T0" fmla="*/ 12 w 47"/>
                  <a:gd name="T1" fmla="*/ 72 h 78"/>
                  <a:gd name="T2" fmla="*/ 18 w 47"/>
                  <a:gd name="T3" fmla="*/ 60 h 78"/>
                  <a:gd name="T4" fmla="*/ 24 w 47"/>
                  <a:gd name="T5" fmla="*/ 54 h 78"/>
                  <a:gd name="T6" fmla="*/ 47 w 47"/>
                  <a:gd name="T7" fmla="*/ 0 h 78"/>
                  <a:gd name="T8" fmla="*/ 0 w 47"/>
                  <a:gd name="T9" fmla="*/ 78 h 78"/>
                  <a:gd name="T10" fmla="*/ 12 w 47"/>
                  <a:gd name="T11" fmla="*/ 72 h 78"/>
                  <a:gd name="T12" fmla="*/ 12 w 47"/>
                  <a:gd name="T13" fmla="*/ 72 h 78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47" h="78">
                    <a:moveTo>
                      <a:pt x="12" y="72"/>
                    </a:moveTo>
                    <a:lnTo>
                      <a:pt x="18" y="60"/>
                    </a:lnTo>
                    <a:lnTo>
                      <a:pt x="24" y="54"/>
                    </a:lnTo>
                    <a:lnTo>
                      <a:pt x="47" y="0"/>
                    </a:lnTo>
                    <a:lnTo>
                      <a:pt x="0" y="78"/>
                    </a:lnTo>
                    <a:lnTo>
                      <a:pt x="12" y="7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kumimoji="1" lang="en-US">
                  <a:solidFill>
                    <a:srgbClr val="FFFFFF"/>
                  </a:solidFill>
                  <a:latin typeface="Arial" charset="0"/>
                </a:endParaRPr>
              </a:p>
            </p:txBody>
          </p:sp>
          <p:sp>
            <p:nvSpPr>
              <p:cNvPr id="2073" name="Freeform 20"/>
              <p:cNvSpPr>
                <a:spLocks/>
              </p:cNvSpPr>
              <p:nvPr/>
            </p:nvSpPr>
            <p:spPr bwMode="hidden">
              <a:xfrm>
                <a:off x="1284" y="2572"/>
                <a:ext cx="149" cy="419"/>
              </a:xfrm>
              <a:custGeom>
                <a:avLst/>
                <a:gdLst>
                  <a:gd name="T0" fmla="*/ 29 w 149"/>
                  <a:gd name="T1" fmla="*/ 96 h 419"/>
                  <a:gd name="T2" fmla="*/ 41 w 149"/>
                  <a:gd name="T3" fmla="*/ 126 h 419"/>
                  <a:gd name="T4" fmla="*/ 29 w 149"/>
                  <a:gd name="T5" fmla="*/ 161 h 419"/>
                  <a:gd name="T6" fmla="*/ 47 w 149"/>
                  <a:gd name="T7" fmla="*/ 149 h 419"/>
                  <a:gd name="T8" fmla="*/ 53 w 149"/>
                  <a:gd name="T9" fmla="*/ 347 h 419"/>
                  <a:gd name="T10" fmla="*/ 65 w 149"/>
                  <a:gd name="T11" fmla="*/ 371 h 419"/>
                  <a:gd name="T12" fmla="*/ 65 w 149"/>
                  <a:gd name="T13" fmla="*/ 377 h 419"/>
                  <a:gd name="T14" fmla="*/ 65 w 149"/>
                  <a:gd name="T15" fmla="*/ 389 h 419"/>
                  <a:gd name="T16" fmla="*/ 77 w 149"/>
                  <a:gd name="T17" fmla="*/ 395 h 419"/>
                  <a:gd name="T18" fmla="*/ 101 w 149"/>
                  <a:gd name="T19" fmla="*/ 407 h 419"/>
                  <a:gd name="T20" fmla="*/ 125 w 149"/>
                  <a:gd name="T21" fmla="*/ 413 h 419"/>
                  <a:gd name="T22" fmla="*/ 149 w 149"/>
                  <a:gd name="T23" fmla="*/ 419 h 419"/>
                  <a:gd name="T24" fmla="*/ 125 w 149"/>
                  <a:gd name="T25" fmla="*/ 395 h 419"/>
                  <a:gd name="T26" fmla="*/ 77 w 149"/>
                  <a:gd name="T27" fmla="*/ 365 h 419"/>
                  <a:gd name="T28" fmla="*/ 77 w 149"/>
                  <a:gd name="T29" fmla="*/ 365 h 419"/>
                  <a:gd name="T30" fmla="*/ 77 w 149"/>
                  <a:gd name="T31" fmla="*/ 353 h 419"/>
                  <a:gd name="T32" fmla="*/ 83 w 149"/>
                  <a:gd name="T33" fmla="*/ 329 h 419"/>
                  <a:gd name="T34" fmla="*/ 83 w 149"/>
                  <a:gd name="T35" fmla="*/ 293 h 419"/>
                  <a:gd name="T36" fmla="*/ 83 w 149"/>
                  <a:gd name="T37" fmla="*/ 257 h 419"/>
                  <a:gd name="T38" fmla="*/ 83 w 149"/>
                  <a:gd name="T39" fmla="*/ 221 h 419"/>
                  <a:gd name="T40" fmla="*/ 77 w 149"/>
                  <a:gd name="T41" fmla="*/ 185 h 419"/>
                  <a:gd name="T42" fmla="*/ 65 w 149"/>
                  <a:gd name="T43" fmla="*/ 155 h 419"/>
                  <a:gd name="T44" fmla="*/ 59 w 149"/>
                  <a:gd name="T45" fmla="*/ 143 h 419"/>
                  <a:gd name="T46" fmla="*/ 53 w 149"/>
                  <a:gd name="T47" fmla="*/ 137 h 419"/>
                  <a:gd name="T48" fmla="*/ 53 w 149"/>
                  <a:gd name="T49" fmla="*/ 120 h 419"/>
                  <a:gd name="T50" fmla="*/ 53 w 149"/>
                  <a:gd name="T51" fmla="*/ 108 h 419"/>
                  <a:gd name="T52" fmla="*/ 47 w 149"/>
                  <a:gd name="T53" fmla="*/ 90 h 419"/>
                  <a:gd name="T54" fmla="*/ 35 w 149"/>
                  <a:gd name="T55" fmla="*/ 54 h 419"/>
                  <a:gd name="T56" fmla="*/ 23 w 149"/>
                  <a:gd name="T57" fmla="*/ 18 h 419"/>
                  <a:gd name="T58" fmla="*/ 17 w 149"/>
                  <a:gd name="T59" fmla="*/ 6 h 419"/>
                  <a:gd name="T60" fmla="*/ 17 w 149"/>
                  <a:gd name="T61" fmla="*/ 0 h 419"/>
                  <a:gd name="T62" fmla="*/ 0 w 149"/>
                  <a:gd name="T63" fmla="*/ 6 h 419"/>
                  <a:gd name="T64" fmla="*/ 6 w 149"/>
                  <a:gd name="T65" fmla="*/ 114 h 419"/>
                  <a:gd name="T66" fmla="*/ 29 w 149"/>
                  <a:gd name="T67" fmla="*/ 96 h 419"/>
                  <a:gd name="T68" fmla="*/ 29 w 149"/>
                  <a:gd name="T69" fmla="*/ 96 h 419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</a:gdLst>
                <a:ahLst/>
                <a:cxnLst>
                  <a:cxn ang="T70">
                    <a:pos x="T0" y="T1"/>
                  </a:cxn>
                  <a:cxn ang="T71">
                    <a:pos x="T2" y="T3"/>
                  </a:cxn>
                  <a:cxn ang="T72">
                    <a:pos x="T4" y="T5"/>
                  </a:cxn>
                  <a:cxn ang="T73">
                    <a:pos x="T6" y="T7"/>
                  </a:cxn>
                  <a:cxn ang="T74">
                    <a:pos x="T8" y="T9"/>
                  </a:cxn>
                  <a:cxn ang="T75">
                    <a:pos x="T10" y="T11"/>
                  </a:cxn>
                  <a:cxn ang="T76">
                    <a:pos x="T12" y="T13"/>
                  </a:cxn>
                  <a:cxn ang="T77">
                    <a:pos x="T14" y="T15"/>
                  </a:cxn>
                  <a:cxn ang="T78">
                    <a:pos x="T16" y="T17"/>
                  </a:cxn>
                  <a:cxn ang="T79">
                    <a:pos x="T18" y="T19"/>
                  </a:cxn>
                  <a:cxn ang="T80">
                    <a:pos x="T20" y="T21"/>
                  </a:cxn>
                  <a:cxn ang="T81">
                    <a:pos x="T22" y="T23"/>
                  </a:cxn>
                  <a:cxn ang="T82">
                    <a:pos x="T24" y="T25"/>
                  </a:cxn>
                  <a:cxn ang="T83">
                    <a:pos x="T26" y="T27"/>
                  </a:cxn>
                  <a:cxn ang="T84">
                    <a:pos x="T28" y="T29"/>
                  </a:cxn>
                  <a:cxn ang="T85">
                    <a:pos x="T30" y="T31"/>
                  </a:cxn>
                  <a:cxn ang="T86">
                    <a:pos x="T32" y="T33"/>
                  </a:cxn>
                  <a:cxn ang="T87">
                    <a:pos x="T34" y="T35"/>
                  </a:cxn>
                  <a:cxn ang="T88">
                    <a:pos x="T36" y="T37"/>
                  </a:cxn>
                  <a:cxn ang="T89">
                    <a:pos x="T38" y="T39"/>
                  </a:cxn>
                  <a:cxn ang="T90">
                    <a:pos x="T40" y="T41"/>
                  </a:cxn>
                  <a:cxn ang="T91">
                    <a:pos x="T42" y="T43"/>
                  </a:cxn>
                  <a:cxn ang="T92">
                    <a:pos x="T44" y="T45"/>
                  </a:cxn>
                  <a:cxn ang="T93">
                    <a:pos x="T46" y="T47"/>
                  </a:cxn>
                  <a:cxn ang="T94">
                    <a:pos x="T48" y="T49"/>
                  </a:cxn>
                  <a:cxn ang="T95">
                    <a:pos x="T50" y="T51"/>
                  </a:cxn>
                  <a:cxn ang="T96">
                    <a:pos x="T52" y="T53"/>
                  </a:cxn>
                  <a:cxn ang="T97">
                    <a:pos x="T54" y="T55"/>
                  </a:cxn>
                  <a:cxn ang="T98">
                    <a:pos x="T56" y="T57"/>
                  </a:cxn>
                  <a:cxn ang="T99">
                    <a:pos x="T58" y="T59"/>
                  </a:cxn>
                  <a:cxn ang="T100">
                    <a:pos x="T60" y="T61"/>
                  </a:cxn>
                  <a:cxn ang="T101">
                    <a:pos x="T62" y="T63"/>
                  </a:cxn>
                  <a:cxn ang="T102">
                    <a:pos x="T64" y="T65"/>
                  </a:cxn>
                  <a:cxn ang="T103">
                    <a:pos x="T66" y="T67"/>
                  </a:cxn>
                  <a:cxn ang="T104">
                    <a:pos x="T68" y="T69"/>
                  </a:cxn>
                </a:cxnLst>
                <a:rect l="0" t="0" r="r" b="b"/>
                <a:pathLst>
                  <a:path w="149" h="419">
                    <a:moveTo>
                      <a:pt x="29" y="96"/>
                    </a:moveTo>
                    <a:lnTo>
                      <a:pt x="41" y="126"/>
                    </a:lnTo>
                    <a:lnTo>
                      <a:pt x="29" y="161"/>
                    </a:lnTo>
                    <a:lnTo>
                      <a:pt x="47" y="149"/>
                    </a:lnTo>
                    <a:lnTo>
                      <a:pt x="53" y="347"/>
                    </a:lnTo>
                    <a:lnTo>
                      <a:pt x="65" y="371"/>
                    </a:lnTo>
                    <a:lnTo>
                      <a:pt x="65" y="377"/>
                    </a:lnTo>
                    <a:lnTo>
                      <a:pt x="65" y="389"/>
                    </a:lnTo>
                    <a:lnTo>
                      <a:pt x="77" y="395"/>
                    </a:lnTo>
                    <a:lnTo>
                      <a:pt x="101" y="407"/>
                    </a:lnTo>
                    <a:lnTo>
                      <a:pt x="125" y="413"/>
                    </a:lnTo>
                    <a:lnTo>
                      <a:pt x="149" y="419"/>
                    </a:lnTo>
                    <a:lnTo>
                      <a:pt x="125" y="395"/>
                    </a:lnTo>
                    <a:lnTo>
                      <a:pt x="77" y="365"/>
                    </a:lnTo>
                    <a:lnTo>
                      <a:pt x="77" y="353"/>
                    </a:lnTo>
                    <a:lnTo>
                      <a:pt x="83" y="329"/>
                    </a:lnTo>
                    <a:lnTo>
                      <a:pt x="83" y="293"/>
                    </a:lnTo>
                    <a:lnTo>
                      <a:pt x="83" y="257"/>
                    </a:lnTo>
                    <a:lnTo>
                      <a:pt x="83" y="221"/>
                    </a:lnTo>
                    <a:lnTo>
                      <a:pt x="77" y="185"/>
                    </a:lnTo>
                    <a:lnTo>
                      <a:pt x="65" y="155"/>
                    </a:lnTo>
                    <a:lnTo>
                      <a:pt x="59" y="143"/>
                    </a:lnTo>
                    <a:lnTo>
                      <a:pt x="53" y="137"/>
                    </a:lnTo>
                    <a:lnTo>
                      <a:pt x="53" y="120"/>
                    </a:lnTo>
                    <a:lnTo>
                      <a:pt x="53" y="108"/>
                    </a:lnTo>
                    <a:lnTo>
                      <a:pt x="47" y="90"/>
                    </a:lnTo>
                    <a:lnTo>
                      <a:pt x="35" y="54"/>
                    </a:lnTo>
                    <a:lnTo>
                      <a:pt x="23" y="18"/>
                    </a:lnTo>
                    <a:lnTo>
                      <a:pt x="17" y="6"/>
                    </a:lnTo>
                    <a:lnTo>
                      <a:pt x="17" y="0"/>
                    </a:lnTo>
                    <a:lnTo>
                      <a:pt x="0" y="6"/>
                    </a:lnTo>
                    <a:lnTo>
                      <a:pt x="6" y="114"/>
                    </a:lnTo>
                    <a:lnTo>
                      <a:pt x="29" y="9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kumimoji="1" lang="en-US">
                  <a:solidFill>
                    <a:srgbClr val="FFFFFF"/>
                  </a:solidFill>
                  <a:latin typeface="Arial" charset="0"/>
                </a:endParaRPr>
              </a:p>
            </p:txBody>
          </p:sp>
          <p:sp>
            <p:nvSpPr>
              <p:cNvPr id="2074" name="Freeform 21"/>
              <p:cNvSpPr>
                <a:spLocks/>
              </p:cNvSpPr>
              <p:nvPr/>
            </p:nvSpPr>
            <p:spPr bwMode="hidden">
              <a:xfrm>
                <a:off x="1140" y="2434"/>
                <a:ext cx="167" cy="138"/>
              </a:xfrm>
              <a:custGeom>
                <a:avLst/>
                <a:gdLst>
                  <a:gd name="T0" fmla="*/ 102 w 167"/>
                  <a:gd name="T1" fmla="*/ 18 h 138"/>
                  <a:gd name="T2" fmla="*/ 96 w 167"/>
                  <a:gd name="T3" fmla="*/ 12 h 138"/>
                  <a:gd name="T4" fmla="*/ 90 w 167"/>
                  <a:gd name="T5" fmla="*/ 0 h 138"/>
                  <a:gd name="T6" fmla="*/ 78 w 167"/>
                  <a:gd name="T7" fmla="*/ 0 h 138"/>
                  <a:gd name="T8" fmla="*/ 66 w 167"/>
                  <a:gd name="T9" fmla="*/ 0 h 138"/>
                  <a:gd name="T10" fmla="*/ 60 w 167"/>
                  <a:gd name="T11" fmla="*/ 0 h 138"/>
                  <a:gd name="T12" fmla="*/ 48 w 167"/>
                  <a:gd name="T13" fmla="*/ 6 h 138"/>
                  <a:gd name="T14" fmla="*/ 36 w 167"/>
                  <a:gd name="T15" fmla="*/ 12 h 138"/>
                  <a:gd name="T16" fmla="*/ 30 w 167"/>
                  <a:gd name="T17" fmla="*/ 12 h 138"/>
                  <a:gd name="T18" fmla="*/ 24 w 167"/>
                  <a:gd name="T19" fmla="*/ 24 h 138"/>
                  <a:gd name="T20" fmla="*/ 18 w 167"/>
                  <a:gd name="T21" fmla="*/ 42 h 138"/>
                  <a:gd name="T22" fmla="*/ 6 w 167"/>
                  <a:gd name="T23" fmla="*/ 66 h 138"/>
                  <a:gd name="T24" fmla="*/ 0 w 167"/>
                  <a:gd name="T25" fmla="*/ 72 h 138"/>
                  <a:gd name="T26" fmla="*/ 42 w 167"/>
                  <a:gd name="T27" fmla="*/ 30 h 138"/>
                  <a:gd name="T28" fmla="*/ 30 w 167"/>
                  <a:gd name="T29" fmla="*/ 66 h 138"/>
                  <a:gd name="T30" fmla="*/ 96 w 167"/>
                  <a:gd name="T31" fmla="*/ 36 h 138"/>
                  <a:gd name="T32" fmla="*/ 120 w 167"/>
                  <a:gd name="T33" fmla="*/ 78 h 138"/>
                  <a:gd name="T34" fmla="*/ 120 w 167"/>
                  <a:gd name="T35" fmla="*/ 54 h 138"/>
                  <a:gd name="T36" fmla="*/ 167 w 167"/>
                  <a:gd name="T37" fmla="*/ 138 h 138"/>
                  <a:gd name="T38" fmla="*/ 167 w 167"/>
                  <a:gd name="T39" fmla="*/ 120 h 138"/>
                  <a:gd name="T40" fmla="*/ 161 w 167"/>
                  <a:gd name="T41" fmla="*/ 102 h 138"/>
                  <a:gd name="T42" fmla="*/ 138 w 167"/>
                  <a:gd name="T43" fmla="*/ 60 h 138"/>
                  <a:gd name="T44" fmla="*/ 114 w 167"/>
                  <a:gd name="T45" fmla="*/ 30 h 138"/>
                  <a:gd name="T46" fmla="*/ 108 w 167"/>
                  <a:gd name="T47" fmla="*/ 24 h 138"/>
                  <a:gd name="T48" fmla="*/ 102 w 167"/>
                  <a:gd name="T49" fmla="*/ 18 h 138"/>
                  <a:gd name="T50" fmla="*/ 102 w 167"/>
                  <a:gd name="T51" fmla="*/ 18 h 138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</a:gdLst>
                <a:ahLst/>
                <a:cxnLst>
                  <a:cxn ang="T52">
                    <a:pos x="T0" y="T1"/>
                  </a:cxn>
                  <a:cxn ang="T53">
                    <a:pos x="T2" y="T3"/>
                  </a:cxn>
                  <a:cxn ang="T54">
                    <a:pos x="T4" y="T5"/>
                  </a:cxn>
                  <a:cxn ang="T55">
                    <a:pos x="T6" y="T7"/>
                  </a:cxn>
                  <a:cxn ang="T56">
                    <a:pos x="T8" y="T9"/>
                  </a:cxn>
                  <a:cxn ang="T57">
                    <a:pos x="T10" y="T11"/>
                  </a:cxn>
                  <a:cxn ang="T58">
                    <a:pos x="T12" y="T13"/>
                  </a:cxn>
                  <a:cxn ang="T59">
                    <a:pos x="T14" y="T15"/>
                  </a:cxn>
                  <a:cxn ang="T60">
                    <a:pos x="T16" y="T17"/>
                  </a:cxn>
                  <a:cxn ang="T61">
                    <a:pos x="T18" y="T19"/>
                  </a:cxn>
                  <a:cxn ang="T62">
                    <a:pos x="T20" y="T21"/>
                  </a:cxn>
                  <a:cxn ang="T63">
                    <a:pos x="T22" y="T23"/>
                  </a:cxn>
                  <a:cxn ang="T64">
                    <a:pos x="T24" y="T25"/>
                  </a:cxn>
                  <a:cxn ang="T65">
                    <a:pos x="T26" y="T27"/>
                  </a:cxn>
                  <a:cxn ang="T66">
                    <a:pos x="T28" y="T29"/>
                  </a:cxn>
                  <a:cxn ang="T67">
                    <a:pos x="T30" y="T31"/>
                  </a:cxn>
                  <a:cxn ang="T68">
                    <a:pos x="T32" y="T33"/>
                  </a:cxn>
                  <a:cxn ang="T69">
                    <a:pos x="T34" y="T35"/>
                  </a:cxn>
                  <a:cxn ang="T70">
                    <a:pos x="T36" y="T37"/>
                  </a:cxn>
                  <a:cxn ang="T71">
                    <a:pos x="T38" y="T39"/>
                  </a:cxn>
                  <a:cxn ang="T72">
                    <a:pos x="T40" y="T41"/>
                  </a:cxn>
                  <a:cxn ang="T73">
                    <a:pos x="T42" y="T43"/>
                  </a:cxn>
                  <a:cxn ang="T74">
                    <a:pos x="T44" y="T45"/>
                  </a:cxn>
                  <a:cxn ang="T75">
                    <a:pos x="T46" y="T47"/>
                  </a:cxn>
                  <a:cxn ang="T76">
                    <a:pos x="T48" y="T49"/>
                  </a:cxn>
                  <a:cxn ang="T77">
                    <a:pos x="T50" y="T51"/>
                  </a:cxn>
                </a:cxnLst>
                <a:rect l="0" t="0" r="r" b="b"/>
                <a:pathLst>
                  <a:path w="167" h="138">
                    <a:moveTo>
                      <a:pt x="102" y="18"/>
                    </a:moveTo>
                    <a:lnTo>
                      <a:pt x="96" y="12"/>
                    </a:lnTo>
                    <a:lnTo>
                      <a:pt x="90" y="0"/>
                    </a:lnTo>
                    <a:lnTo>
                      <a:pt x="78" y="0"/>
                    </a:lnTo>
                    <a:lnTo>
                      <a:pt x="66" y="0"/>
                    </a:lnTo>
                    <a:lnTo>
                      <a:pt x="60" y="0"/>
                    </a:lnTo>
                    <a:lnTo>
                      <a:pt x="48" y="6"/>
                    </a:lnTo>
                    <a:lnTo>
                      <a:pt x="36" y="12"/>
                    </a:lnTo>
                    <a:lnTo>
                      <a:pt x="30" y="12"/>
                    </a:lnTo>
                    <a:lnTo>
                      <a:pt x="24" y="24"/>
                    </a:lnTo>
                    <a:lnTo>
                      <a:pt x="18" y="42"/>
                    </a:lnTo>
                    <a:lnTo>
                      <a:pt x="6" y="66"/>
                    </a:lnTo>
                    <a:lnTo>
                      <a:pt x="0" y="72"/>
                    </a:lnTo>
                    <a:lnTo>
                      <a:pt x="42" y="30"/>
                    </a:lnTo>
                    <a:lnTo>
                      <a:pt x="30" y="66"/>
                    </a:lnTo>
                    <a:lnTo>
                      <a:pt x="96" y="36"/>
                    </a:lnTo>
                    <a:lnTo>
                      <a:pt x="120" y="78"/>
                    </a:lnTo>
                    <a:lnTo>
                      <a:pt x="120" y="54"/>
                    </a:lnTo>
                    <a:lnTo>
                      <a:pt x="167" y="138"/>
                    </a:lnTo>
                    <a:lnTo>
                      <a:pt x="167" y="120"/>
                    </a:lnTo>
                    <a:lnTo>
                      <a:pt x="161" y="102"/>
                    </a:lnTo>
                    <a:lnTo>
                      <a:pt x="138" y="60"/>
                    </a:lnTo>
                    <a:lnTo>
                      <a:pt x="114" y="30"/>
                    </a:lnTo>
                    <a:lnTo>
                      <a:pt x="108" y="24"/>
                    </a:lnTo>
                    <a:lnTo>
                      <a:pt x="102" y="1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kumimoji="1" lang="en-US">
                  <a:solidFill>
                    <a:srgbClr val="FFFFFF"/>
                  </a:solidFill>
                  <a:latin typeface="Arial" charset="0"/>
                </a:endParaRPr>
              </a:p>
            </p:txBody>
          </p:sp>
          <p:sp>
            <p:nvSpPr>
              <p:cNvPr id="2075" name="Freeform 22"/>
              <p:cNvSpPr>
                <a:spLocks/>
              </p:cNvSpPr>
              <p:nvPr/>
            </p:nvSpPr>
            <p:spPr bwMode="hidden">
              <a:xfrm>
                <a:off x="948" y="2314"/>
                <a:ext cx="113" cy="114"/>
              </a:xfrm>
              <a:custGeom>
                <a:avLst/>
                <a:gdLst>
                  <a:gd name="T0" fmla="*/ 0 w 113"/>
                  <a:gd name="T1" fmla="*/ 0 h 114"/>
                  <a:gd name="T2" fmla="*/ 6 w 113"/>
                  <a:gd name="T3" fmla="*/ 0 h 114"/>
                  <a:gd name="T4" fmla="*/ 24 w 113"/>
                  <a:gd name="T5" fmla="*/ 6 h 114"/>
                  <a:gd name="T6" fmla="*/ 48 w 113"/>
                  <a:gd name="T7" fmla="*/ 18 h 114"/>
                  <a:gd name="T8" fmla="*/ 71 w 113"/>
                  <a:gd name="T9" fmla="*/ 36 h 114"/>
                  <a:gd name="T10" fmla="*/ 83 w 113"/>
                  <a:gd name="T11" fmla="*/ 48 h 114"/>
                  <a:gd name="T12" fmla="*/ 95 w 113"/>
                  <a:gd name="T13" fmla="*/ 66 h 114"/>
                  <a:gd name="T14" fmla="*/ 107 w 113"/>
                  <a:gd name="T15" fmla="*/ 90 h 114"/>
                  <a:gd name="T16" fmla="*/ 113 w 113"/>
                  <a:gd name="T17" fmla="*/ 114 h 114"/>
                  <a:gd name="T18" fmla="*/ 83 w 113"/>
                  <a:gd name="T19" fmla="*/ 66 h 114"/>
                  <a:gd name="T20" fmla="*/ 60 w 113"/>
                  <a:gd name="T21" fmla="*/ 78 h 114"/>
                  <a:gd name="T22" fmla="*/ 71 w 113"/>
                  <a:gd name="T23" fmla="*/ 54 h 114"/>
                  <a:gd name="T24" fmla="*/ 12 w 113"/>
                  <a:gd name="T25" fmla="*/ 78 h 114"/>
                  <a:gd name="T26" fmla="*/ 60 w 113"/>
                  <a:gd name="T27" fmla="*/ 48 h 114"/>
                  <a:gd name="T28" fmla="*/ 60 w 113"/>
                  <a:gd name="T29" fmla="*/ 42 h 114"/>
                  <a:gd name="T30" fmla="*/ 54 w 113"/>
                  <a:gd name="T31" fmla="*/ 30 h 114"/>
                  <a:gd name="T32" fmla="*/ 36 w 113"/>
                  <a:gd name="T33" fmla="*/ 18 h 114"/>
                  <a:gd name="T34" fmla="*/ 0 w 113"/>
                  <a:gd name="T35" fmla="*/ 0 h 114"/>
                  <a:gd name="T36" fmla="*/ 0 w 113"/>
                  <a:gd name="T37" fmla="*/ 0 h 114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0" t="0" r="r" b="b"/>
                <a:pathLst>
                  <a:path w="113" h="114">
                    <a:moveTo>
                      <a:pt x="0" y="0"/>
                    </a:moveTo>
                    <a:lnTo>
                      <a:pt x="6" y="0"/>
                    </a:lnTo>
                    <a:lnTo>
                      <a:pt x="24" y="6"/>
                    </a:lnTo>
                    <a:lnTo>
                      <a:pt x="48" y="18"/>
                    </a:lnTo>
                    <a:lnTo>
                      <a:pt x="71" y="36"/>
                    </a:lnTo>
                    <a:lnTo>
                      <a:pt x="83" y="48"/>
                    </a:lnTo>
                    <a:lnTo>
                      <a:pt x="95" y="66"/>
                    </a:lnTo>
                    <a:lnTo>
                      <a:pt x="107" y="90"/>
                    </a:lnTo>
                    <a:lnTo>
                      <a:pt x="113" y="114"/>
                    </a:lnTo>
                    <a:lnTo>
                      <a:pt x="83" y="66"/>
                    </a:lnTo>
                    <a:lnTo>
                      <a:pt x="60" y="78"/>
                    </a:lnTo>
                    <a:lnTo>
                      <a:pt x="71" y="54"/>
                    </a:lnTo>
                    <a:lnTo>
                      <a:pt x="12" y="78"/>
                    </a:lnTo>
                    <a:lnTo>
                      <a:pt x="60" y="48"/>
                    </a:lnTo>
                    <a:lnTo>
                      <a:pt x="60" y="42"/>
                    </a:lnTo>
                    <a:lnTo>
                      <a:pt x="54" y="30"/>
                    </a:lnTo>
                    <a:lnTo>
                      <a:pt x="36" y="18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kumimoji="1" lang="en-US">
                  <a:solidFill>
                    <a:srgbClr val="FFFFFF"/>
                  </a:solidFill>
                  <a:latin typeface="Arial" charset="0"/>
                </a:endParaRPr>
              </a:p>
            </p:txBody>
          </p:sp>
          <p:sp>
            <p:nvSpPr>
              <p:cNvPr id="2076" name="Freeform 23"/>
              <p:cNvSpPr>
                <a:spLocks/>
              </p:cNvSpPr>
              <p:nvPr/>
            </p:nvSpPr>
            <p:spPr bwMode="hidden">
              <a:xfrm>
                <a:off x="1122" y="2578"/>
                <a:ext cx="66" cy="60"/>
              </a:xfrm>
              <a:custGeom>
                <a:avLst/>
                <a:gdLst>
                  <a:gd name="T0" fmla="*/ 54 w 66"/>
                  <a:gd name="T1" fmla="*/ 0 h 60"/>
                  <a:gd name="T2" fmla="*/ 42 w 66"/>
                  <a:gd name="T3" fmla="*/ 18 h 60"/>
                  <a:gd name="T4" fmla="*/ 36 w 66"/>
                  <a:gd name="T5" fmla="*/ 6 h 60"/>
                  <a:gd name="T6" fmla="*/ 24 w 66"/>
                  <a:gd name="T7" fmla="*/ 30 h 60"/>
                  <a:gd name="T8" fmla="*/ 18 w 66"/>
                  <a:gd name="T9" fmla="*/ 36 h 60"/>
                  <a:gd name="T10" fmla="*/ 6 w 66"/>
                  <a:gd name="T11" fmla="*/ 48 h 60"/>
                  <a:gd name="T12" fmla="*/ 0 w 66"/>
                  <a:gd name="T13" fmla="*/ 60 h 60"/>
                  <a:gd name="T14" fmla="*/ 12 w 66"/>
                  <a:gd name="T15" fmla="*/ 54 h 60"/>
                  <a:gd name="T16" fmla="*/ 30 w 66"/>
                  <a:gd name="T17" fmla="*/ 36 h 60"/>
                  <a:gd name="T18" fmla="*/ 54 w 66"/>
                  <a:gd name="T19" fmla="*/ 18 h 60"/>
                  <a:gd name="T20" fmla="*/ 66 w 66"/>
                  <a:gd name="T21" fmla="*/ 6 h 60"/>
                  <a:gd name="T22" fmla="*/ 54 w 66"/>
                  <a:gd name="T23" fmla="*/ 0 h 60"/>
                  <a:gd name="T24" fmla="*/ 54 w 66"/>
                  <a:gd name="T25" fmla="*/ 0 h 60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66" h="60">
                    <a:moveTo>
                      <a:pt x="54" y="0"/>
                    </a:moveTo>
                    <a:lnTo>
                      <a:pt x="42" y="18"/>
                    </a:lnTo>
                    <a:lnTo>
                      <a:pt x="36" y="6"/>
                    </a:lnTo>
                    <a:lnTo>
                      <a:pt x="24" y="30"/>
                    </a:lnTo>
                    <a:lnTo>
                      <a:pt x="18" y="36"/>
                    </a:lnTo>
                    <a:lnTo>
                      <a:pt x="6" y="48"/>
                    </a:lnTo>
                    <a:lnTo>
                      <a:pt x="0" y="60"/>
                    </a:lnTo>
                    <a:lnTo>
                      <a:pt x="12" y="54"/>
                    </a:lnTo>
                    <a:lnTo>
                      <a:pt x="30" y="36"/>
                    </a:lnTo>
                    <a:lnTo>
                      <a:pt x="54" y="18"/>
                    </a:lnTo>
                    <a:lnTo>
                      <a:pt x="66" y="6"/>
                    </a:lnTo>
                    <a:lnTo>
                      <a:pt x="5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kumimoji="1" lang="en-US">
                  <a:solidFill>
                    <a:srgbClr val="FFFFFF"/>
                  </a:solidFill>
                  <a:latin typeface="Arial" charset="0"/>
                </a:endParaRPr>
              </a:p>
            </p:txBody>
          </p:sp>
          <p:sp>
            <p:nvSpPr>
              <p:cNvPr id="2077" name="Freeform 24"/>
              <p:cNvSpPr>
                <a:spLocks/>
              </p:cNvSpPr>
              <p:nvPr/>
            </p:nvSpPr>
            <p:spPr bwMode="hidden">
              <a:xfrm>
                <a:off x="942" y="2674"/>
                <a:ext cx="161" cy="179"/>
              </a:xfrm>
              <a:custGeom>
                <a:avLst/>
                <a:gdLst>
                  <a:gd name="T0" fmla="*/ 131 w 161"/>
                  <a:gd name="T1" fmla="*/ 53 h 179"/>
                  <a:gd name="T2" fmla="*/ 137 w 161"/>
                  <a:gd name="T3" fmla="*/ 53 h 179"/>
                  <a:gd name="T4" fmla="*/ 143 w 161"/>
                  <a:gd name="T5" fmla="*/ 41 h 179"/>
                  <a:gd name="T6" fmla="*/ 155 w 161"/>
                  <a:gd name="T7" fmla="*/ 35 h 179"/>
                  <a:gd name="T8" fmla="*/ 161 w 161"/>
                  <a:gd name="T9" fmla="*/ 24 h 179"/>
                  <a:gd name="T10" fmla="*/ 161 w 161"/>
                  <a:gd name="T11" fmla="*/ 12 h 179"/>
                  <a:gd name="T12" fmla="*/ 161 w 161"/>
                  <a:gd name="T13" fmla="*/ 0 h 179"/>
                  <a:gd name="T14" fmla="*/ 149 w 161"/>
                  <a:gd name="T15" fmla="*/ 24 h 179"/>
                  <a:gd name="T16" fmla="*/ 143 w 161"/>
                  <a:gd name="T17" fmla="*/ 35 h 179"/>
                  <a:gd name="T18" fmla="*/ 131 w 161"/>
                  <a:gd name="T19" fmla="*/ 35 h 179"/>
                  <a:gd name="T20" fmla="*/ 119 w 161"/>
                  <a:gd name="T21" fmla="*/ 41 h 179"/>
                  <a:gd name="T22" fmla="*/ 125 w 161"/>
                  <a:gd name="T23" fmla="*/ 53 h 179"/>
                  <a:gd name="T24" fmla="*/ 95 w 161"/>
                  <a:gd name="T25" fmla="*/ 95 h 179"/>
                  <a:gd name="T26" fmla="*/ 0 w 161"/>
                  <a:gd name="T27" fmla="*/ 137 h 179"/>
                  <a:gd name="T28" fmla="*/ 60 w 161"/>
                  <a:gd name="T29" fmla="*/ 119 h 179"/>
                  <a:gd name="T30" fmla="*/ 54 w 161"/>
                  <a:gd name="T31" fmla="*/ 125 h 179"/>
                  <a:gd name="T32" fmla="*/ 48 w 161"/>
                  <a:gd name="T33" fmla="*/ 131 h 179"/>
                  <a:gd name="T34" fmla="*/ 24 w 161"/>
                  <a:gd name="T35" fmla="*/ 155 h 179"/>
                  <a:gd name="T36" fmla="*/ 12 w 161"/>
                  <a:gd name="T37" fmla="*/ 167 h 179"/>
                  <a:gd name="T38" fmla="*/ 0 w 161"/>
                  <a:gd name="T39" fmla="*/ 173 h 179"/>
                  <a:gd name="T40" fmla="*/ 0 w 161"/>
                  <a:gd name="T41" fmla="*/ 179 h 179"/>
                  <a:gd name="T42" fmla="*/ 6 w 161"/>
                  <a:gd name="T43" fmla="*/ 173 h 179"/>
                  <a:gd name="T44" fmla="*/ 30 w 161"/>
                  <a:gd name="T45" fmla="*/ 155 h 179"/>
                  <a:gd name="T46" fmla="*/ 48 w 161"/>
                  <a:gd name="T47" fmla="*/ 143 h 179"/>
                  <a:gd name="T48" fmla="*/ 71 w 161"/>
                  <a:gd name="T49" fmla="*/ 125 h 179"/>
                  <a:gd name="T50" fmla="*/ 95 w 161"/>
                  <a:gd name="T51" fmla="*/ 107 h 179"/>
                  <a:gd name="T52" fmla="*/ 119 w 161"/>
                  <a:gd name="T53" fmla="*/ 77 h 179"/>
                  <a:gd name="T54" fmla="*/ 131 w 161"/>
                  <a:gd name="T55" fmla="*/ 59 h 179"/>
                  <a:gd name="T56" fmla="*/ 131 w 161"/>
                  <a:gd name="T57" fmla="*/ 53 h 179"/>
                  <a:gd name="T58" fmla="*/ 131 w 161"/>
                  <a:gd name="T59" fmla="*/ 53 h 179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</a:gdLst>
                <a:ahLst/>
                <a:cxnLst>
                  <a:cxn ang="T60">
                    <a:pos x="T0" y="T1"/>
                  </a:cxn>
                  <a:cxn ang="T61">
                    <a:pos x="T2" y="T3"/>
                  </a:cxn>
                  <a:cxn ang="T62">
                    <a:pos x="T4" y="T5"/>
                  </a:cxn>
                  <a:cxn ang="T63">
                    <a:pos x="T6" y="T7"/>
                  </a:cxn>
                  <a:cxn ang="T64">
                    <a:pos x="T8" y="T9"/>
                  </a:cxn>
                  <a:cxn ang="T65">
                    <a:pos x="T10" y="T11"/>
                  </a:cxn>
                  <a:cxn ang="T66">
                    <a:pos x="T12" y="T13"/>
                  </a:cxn>
                  <a:cxn ang="T67">
                    <a:pos x="T14" y="T15"/>
                  </a:cxn>
                  <a:cxn ang="T68">
                    <a:pos x="T16" y="T17"/>
                  </a:cxn>
                  <a:cxn ang="T69">
                    <a:pos x="T18" y="T19"/>
                  </a:cxn>
                  <a:cxn ang="T70">
                    <a:pos x="T20" y="T21"/>
                  </a:cxn>
                  <a:cxn ang="T71">
                    <a:pos x="T22" y="T23"/>
                  </a:cxn>
                  <a:cxn ang="T72">
                    <a:pos x="T24" y="T25"/>
                  </a:cxn>
                  <a:cxn ang="T73">
                    <a:pos x="T26" y="T27"/>
                  </a:cxn>
                  <a:cxn ang="T74">
                    <a:pos x="T28" y="T29"/>
                  </a:cxn>
                  <a:cxn ang="T75">
                    <a:pos x="T30" y="T31"/>
                  </a:cxn>
                  <a:cxn ang="T76">
                    <a:pos x="T32" y="T33"/>
                  </a:cxn>
                  <a:cxn ang="T77">
                    <a:pos x="T34" y="T35"/>
                  </a:cxn>
                  <a:cxn ang="T78">
                    <a:pos x="T36" y="T37"/>
                  </a:cxn>
                  <a:cxn ang="T79">
                    <a:pos x="T38" y="T39"/>
                  </a:cxn>
                  <a:cxn ang="T80">
                    <a:pos x="T40" y="T41"/>
                  </a:cxn>
                  <a:cxn ang="T81">
                    <a:pos x="T42" y="T43"/>
                  </a:cxn>
                  <a:cxn ang="T82">
                    <a:pos x="T44" y="T45"/>
                  </a:cxn>
                  <a:cxn ang="T83">
                    <a:pos x="T46" y="T47"/>
                  </a:cxn>
                  <a:cxn ang="T84">
                    <a:pos x="T48" y="T49"/>
                  </a:cxn>
                  <a:cxn ang="T85">
                    <a:pos x="T50" y="T51"/>
                  </a:cxn>
                  <a:cxn ang="T86">
                    <a:pos x="T52" y="T53"/>
                  </a:cxn>
                  <a:cxn ang="T87">
                    <a:pos x="T54" y="T55"/>
                  </a:cxn>
                  <a:cxn ang="T88">
                    <a:pos x="T56" y="T57"/>
                  </a:cxn>
                  <a:cxn ang="T89">
                    <a:pos x="T58" y="T59"/>
                  </a:cxn>
                </a:cxnLst>
                <a:rect l="0" t="0" r="r" b="b"/>
                <a:pathLst>
                  <a:path w="161" h="179">
                    <a:moveTo>
                      <a:pt x="131" y="53"/>
                    </a:moveTo>
                    <a:lnTo>
                      <a:pt x="137" y="53"/>
                    </a:lnTo>
                    <a:lnTo>
                      <a:pt x="143" y="41"/>
                    </a:lnTo>
                    <a:lnTo>
                      <a:pt x="155" y="35"/>
                    </a:lnTo>
                    <a:lnTo>
                      <a:pt x="161" y="24"/>
                    </a:lnTo>
                    <a:lnTo>
                      <a:pt x="161" y="12"/>
                    </a:lnTo>
                    <a:lnTo>
                      <a:pt x="161" y="0"/>
                    </a:lnTo>
                    <a:lnTo>
                      <a:pt x="149" y="24"/>
                    </a:lnTo>
                    <a:lnTo>
                      <a:pt x="143" y="35"/>
                    </a:lnTo>
                    <a:lnTo>
                      <a:pt x="131" y="35"/>
                    </a:lnTo>
                    <a:lnTo>
                      <a:pt x="119" y="41"/>
                    </a:lnTo>
                    <a:lnTo>
                      <a:pt x="125" y="53"/>
                    </a:lnTo>
                    <a:lnTo>
                      <a:pt x="95" y="95"/>
                    </a:lnTo>
                    <a:lnTo>
                      <a:pt x="0" y="137"/>
                    </a:lnTo>
                    <a:lnTo>
                      <a:pt x="60" y="119"/>
                    </a:lnTo>
                    <a:lnTo>
                      <a:pt x="54" y="125"/>
                    </a:lnTo>
                    <a:lnTo>
                      <a:pt x="48" y="131"/>
                    </a:lnTo>
                    <a:lnTo>
                      <a:pt x="24" y="155"/>
                    </a:lnTo>
                    <a:lnTo>
                      <a:pt x="12" y="167"/>
                    </a:lnTo>
                    <a:lnTo>
                      <a:pt x="0" y="173"/>
                    </a:lnTo>
                    <a:lnTo>
                      <a:pt x="0" y="179"/>
                    </a:lnTo>
                    <a:lnTo>
                      <a:pt x="6" y="173"/>
                    </a:lnTo>
                    <a:lnTo>
                      <a:pt x="30" y="155"/>
                    </a:lnTo>
                    <a:lnTo>
                      <a:pt x="48" y="143"/>
                    </a:lnTo>
                    <a:lnTo>
                      <a:pt x="71" y="125"/>
                    </a:lnTo>
                    <a:lnTo>
                      <a:pt x="95" y="107"/>
                    </a:lnTo>
                    <a:lnTo>
                      <a:pt x="119" y="77"/>
                    </a:lnTo>
                    <a:lnTo>
                      <a:pt x="131" y="59"/>
                    </a:lnTo>
                    <a:lnTo>
                      <a:pt x="131" y="53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kumimoji="1" lang="en-US">
                  <a:solidFill>
                    <a:srgbClr val="FFFFFF"/>
                  </a:solidFill>
                  <a:latin typeface="Arial" charset="0"/>
                </a:endParaRPr>
              </a:p>
            </p:txBody>
          </p:sp>
          <p:sp>
            <p:nvSpPr>
              <p:cNvPr id="2078" name="Freeform 25"/>
              <p:cNvSpPr>
                <a:spLocks/>
              </p:cNvSpPr>
              <p:nvPr/>
            </p:nvSpPr>
            <p:spPr bwMode="hidden">
              <a:xfrm>
                <a:off x="737" y="2763"/>
                <a:ext cx="73" cy="54"/>
              </a:xfrm>
              <a:custGeom>
                <a:avLst/>
                <a:gdLst>
                  <a:gd name="T0" fmla="*/ 24 w 72"/>
                  <a:gd name="T1" fmla="*/ 36 h 54"/>
                  <a:gd name="T2" fmla="*/ 49 w 72"/>
                  <a:gd name="T3" fmla="*/ 24 h 54"/>
                  <a:gd name="T4" fmla="*/ 61 w 72"/>
                  <a:gd name="T5" fmla="*/ 12 h 54"/>
                  <a:gd name="T6" fmla="*/ 67 w 72"/>
                  <a:gd name="T7" fmla="*/ 6 h 54"/>
                  <a:gd name="T8" fmla="*/ 73 w 72"/>
                  <a:gd name="T9" fmla="*/ 0 h 54"/>
                  <a:gd name="T10" fmla="*/ 43 w 72"/>
                  <a:gd name="T11" fmla="*/ 18 h 54"/>
                  <a:gd name="T12" fmla="*/ 30 w 72"/>
                  <a:gd name="T13" fmla="*/ 24 h 54"/>
                  <a:gd name="T14" fmla="*/ 24 w 72"/>
                  <a:gd name="T15" fmla="*/ 24 h 54"/>
                  <a:gd name="T16" fmla="*/ 18 w 72"/>
                  <a:gd name="T17" fmla="*/ 18 h 54"/>
                  <a:gd name="T18" fmla="*/ 12 w 72"/>
                  <a:gd name="T19" fmla="*/ 12 h 54"/>
                  <a:gd name="T20" fmla="*/ 0 w 72"/>
                  <a:gd name="T21" fmla="*/ 54 h 54"/>
                  <a:gd name="T22" fmla="*/ 12 w 72"/>
                  <a:gd name="T23" fmla="*/ 42 h 54"/>
                  <a:gd name="T24" fmla="*/ 24 w 72"/>
                  <a:gd name="T25" fmla="*/ 36 h 54"/>
                  <a:gd name="T26" fmla="*/ 24 w 72"/>
                  <a:gd name="T27" fmla="*/ 36 h 54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</a:gdLst>
                <a:ahLst/>
                <a:cxnLst>
                  <a:cxn ang="T28">
                    <a:pos x="T0" y="T1"/>
                  </a:cxn>
                  <a:cxn ang="T29">
                    <a:pos x="T2" y="T3"/>
                  </a:cxn>
                  <a:cxn ang="T30">
                    <a:pos x="T4" y="T5"/>
                  </a:cxn>
                  <a:cxn ang="T31">
                    <a:pos x="T6" y="T7"/>
                  </a:cxn>
                  <a:cxn ang="T32">
                    <a:pos x="T8" y="T9"/>
                  </a:cxn>
                  <a:cxn ang="T33">
                    <a:pos x="T10" y="T11"/>
                  </a:cxn>
                  <a:cxn ang="T34">
                    <a:pos x="T12" y="T13"/>
                  </a:cxn>
                  <a:cxn ang="T35">
                    <a:pos x="T14" y="T15"/>
                  </a:cxn>
                  <a:cxn ang="T36">
                    <a:pos x="T16" y="T17"/>
                  </a:cxn>
                  <a:cxn ang="T37">
                    <a:pos x="T18" y="T19"/>
                  </a:cxn>
                  <a:cxn ang="T38">
                    <a:pos x="T20" y="T21"/>
                  </a:cxn>
                  <a:cxn ang="T39">
                    <a:pos x="T22" y="T23"/>
                  </a:cxn>
                  <a:cxn ang="T40">
                    <a:pos x="T24" y="T25"/>
                  </a:cxn>
                  <a:cxn ang="T41">
                    <a:pos x="T26" y="T27"/>
                  </a:cxn>
                </a:cxnLst>
                <a:rect l="0" t="0" r="r" b="b"/>
                <a:pathLst>
                  <a:path w="72" h="54">
                    <a:moveTo>
                      <a:pt x="24" y="36"/>
                    </a:moveTo>
                    <a:lnTo>
                      <a:pt x="48" y="24"/>
                    </a:lnTo>
                    <a:lnTo>
                      <a:pt x="60" y="12"/>
                    </a:lnTo>
                    <a:lnTo>
                      <a:pt x="66" y="6"/>
                    </a:lnTo>
                    <a:lnTo>
                      <a:pt x="72" y="0"/>
                    </a:lnTo>
                    <a:lnTo>
                      <a:pt x="42" y="18"/>
                    </a:lnTo>
                    <a:lnTo>
                      <a:pt x="30" y="24"/>
                    </a:lnTo>
                    <a:lnTo>
                      <a:pt x="24" y="24"/>
                    </a:lnTo>
                    <a:lnTo>
                      <a:pt x="18" y="18"/>
                    </a:lnTo>
                    <a:lnTo>
                      <a:pt x="12" y="12"/>
                    </a:lnTo>
                    <a:lnTo>
                      <a:pt x="0" y="54"/>
                    </a:lnTo>
                    <a:lnTo>
                      <a:pt x="12" y="42"/>
                    </a:lnTo>
                    <a:lnTo>
                      <a:pt x="24" y="3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kumimoji="1" lang="en-US">
                  <a:solidFill>
                    <a:srgbClr val="FFFFFF"/>
                  </a:solidFill>
                  <a:latin typeface="Arial" charset="0"/>
                </a:endParaRPr>
              </a:p>
            </p:txBody>
          </p:sp>
          <p:sp>
            <p:nvSpPr>
              <p:cNvPr id="2079" name="Freeform 26"/>
              <p:cNvSpPr>
                <a:spLocks/>
              </p:cNvSpPr>
              <p:nvPr/>
            </p:nvSpPr>
            <p:spPr bwMode="hidden">
              <a:xfrm>
                <a:off x="624" y="2889"/>
                <a:ext cx="12" cy="54"/>
              </a:xfrm>
              <a:custGeom>
                <a:avLst/>
                <a:gdLst>
                  <a:gd name="T0" fmla="*/ 12 w 12"/>
                  <a:gd name="T1" fmla="*/ 0 h 54"/>
                  <a:gd name="T2" fmla="*/ 0 w 12"/>
                  <a:gd name="T3" fmla="*/ 12 h 54"/>
                  <a:gd name="T4" fmla="*/ 0 w 12"/>
                  <a:gd name="T5" fmla="*/ 18 h 54"/>
                  <a:gd name="T6" fmla="*/ 6 w 12"/>
                  <a:gd name="T7" fmla="*/ 54 h 54"/>
                  <a:gd name="T8" fmla="*/ 12 w 12"/>
                  <a:gd name="T9" fmla="*/ 36 h 54"/>
                  <a:gd name="T10" fmla="*/ 12 w 12"/>
                  <a:gd name="T11" fmla="*/ 18 h 54"/>
                  <a:gd name="T12" fmla="*/ 12 w 12"/>
                  <a:gd name="T13" fmla="*/ 6 h 54"/>
                  <a:gd name="T14" fmla="*/ 12 w 12"/>
                  <a:gd name="T15" fmla="*/ 0 h 54"/>
                  <a:gd name="T16" fmla="*/ 12 w 12"/>
                  <a:gd name="T17" fmla="*/ 0 h 54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12" h="54">
                    <a:moveTo>
                      <a:pt x="12" y="0"/>
                    </a:moveTo>
                    <a:lnTo>
                      <a:pt x="0" y="12"/>
                    </a:lnTo>
                    <a:lnTo>
                      <a:pt x="0" y="18"/>
                    </a:lnTo>
                    <a:lnTo>
                      <a:pt x="6" y="54"/>
                    </a:lnTo>
                    <a:lnTo>
                      <a:pt x="12" y="36"/>
                    </a:lnTo>
                    <a:lnTo>
                      <a:pt x="12" y="18"/>
                    </a:lnTo>
                    <a:lnTo>
                      <a:pt x="12" y="6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kumimoji="1" lang="en-US">
                  <a:solidFill>
                    <a:srgbClr val="FFFFFF"/>
                  </a:solidFill>
                  <a:latin typeface="Arial" charset="0"/>
                </a:endParaRPr>
              </a:p>
            </p:txBody>
          </p:sp>
          <p:sp>
            <p:nvSpPr>
              <p:cNvPr id="2080" name="Freeform 27"/>
              <p:cNvSpPr>
                <a:spLocks/>
              </p:cNvSpPr>
              <p:nvPr/>
            </p:nvSpPr>
            <p:spPr bwMode="hidden">
              <a:xfrm>
                <a:off x="492" y="3021"/>
                <a:ext cx="48" cy="72"/>
              </a:xfrm>
              <a:custGeom>
                <a:avLst/>
                <a:gdLst>
                  <a:gd name="T0" fmla="*/ 48 w 48"/>
                  <a:gd name="T1" fmla="*/ 6 h 72"/>
                  <a:gd name="T2" fmla="*/ 48 w 48"/>
                  <a:gd name="T3" fmla="*/ 6 h 72"/>
                  <a:gd name="T4" fmla="*/ 48 w 48"/>
                  <a:gd name="T5" fmla="*/ 6 h 72"/>
                  <a:gd name="T6" fmla="*/ 48 w 48"/>
                  <a:gd name="T7" fmla="*/ 6 h 72"/>
                  <a:gd name="T8" fmla="*/ 6 w 48"/>
                  <a:gd name="T9" fmla="*/ 0 h 72"/>
                  <a:gd name="T10" fmla="*/ 42 w 48"/>
                  <a:gd name="T11" fmla="*/ 12 h 72"/>
                  <a:gd name="T12" fmla="*/ 42 w 48"/>
                  <a:gd name="T13" fmla="*/ 12 h 72"/>
                  <a:gd name="T14" fmla="*/ 0 w 48"/>
                  <a:gd name="T15" fmla="*/ 72 h 72"/>
                  <a:gd name="T16" fmla="*/ 18 w 48"/>
                  <a:gd name="T17" fmla="*/ 54 h 72"/>
                  <a:gd name="T18" fmla="*/ 18 w 48"/>
                  <a:gd name="T19" fmla="*/ 66 h 72"/>
                  <a:gd name="T20" fmla="*/ 48 w 48"/>
                  <a:gd name="T21" fmla="*/ 6 h 72"/>
                  <a:gd name="T22" fmla="*/ 48 w 48"/>
                  <a:gd name="T23" fmla="*/ 6 h 72"/>
                  <a:gd name="T24" fmla="*/ 48 w 48"/>
                  <a:gd name="T25" fmla="*/ 6 h 72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48" h="72">
                    <a:moveTo>
                      <a:pt x="48" y="6"/>
                    </a:moveTo>
                    <a:lnTo>
                      <a:pt x="48" y="6"/>
                    </a:lnTo>
                    <a:lnTo>
                      <a:pt x="6" y="0"/>
                    </a:lnTo>
                    <a:lnTo>
                      <a:pt x="42" y="12"/>
                    </a:lnTo>
                    <a:lnTo>
                      <a:pt x="0" y="72"/>
                    </a:lnTo>
                    <a:lnTo>
                      <a:pt x="18" y="54"/>
                    </a:lnTo>
                    <a:lnTo>
                      <a:pt x="18" y="66"/>
                    </a:lnTo>
                    <a:lnTo>
                      <a:pt x="48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kumimoji="1" lang="en-US">
                  <a:solidFill>
                    <a:srgbClr val="FFFFFF"/>
                  </a:solidFill>
                  <a:latin typeface="Arial" charset="0"/>
                </a:endParaRPr>
              </a:p>
            </p:txBody>
          </p:sp>
          <p:sp>
            <p:nvSpPr>
              <p:cNvPr id="2081" name="Freeform 28"/>
              <p:cNvSpPr>
                <a:spLocks/>
              </p:cNvSpPr>
              <p:nvPr/>
            </p:nvSpPr>
            <p:spPr bwMode="hidden">
              <a:xfrm>
                <a:off x="437" y="3027"/>
                <a:ext cx="288" cy="84"/>
              </a:xfrm>
              <a:custGeom>
                <a:avLst/>
                <a:gdLst>
                  <a:gd name="T0" fmla="*/ 288 w 287"/>
                  <a:gd name="T1" fmla="*/ 0 h 84"/>
                  <a:gd name="T2" fmla="*/ 0 w 287"/>
                  <a:gd name="T3" fmla="*/ 84 h 84"/>
                  <a:gd name="T4" fmla="*/ 169 w 287"/>
                  <a:gd name="T5" fmla="*/ 36 h 84"/>
                  <a:gd name="T6" fmla="*/ 114 w 287"/>
                  <a:gd name="T7" fmla="*/ 60 h 84"/>
                  <a:gd name="T8" fmla="*/ 277 w 287"/>
                  <a:gd name="T9" fmla="*/ 18 h 84"/>
                  <a:gd name="T10" fmla="*/ 288 w 287"/>
                  <a:gd name="T11" fmla="*/ 0 h 84"/>
                  <a:gd name="T12" fmla="*/ 288 w 287"/>
                  <a:gd name="T13" fmla="*/ 0 h 84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287" h="84">
                    <a:moveTo>
                      <a:pt x="287" y="0"/>
                    </a:moveTo>
                    <a:lnTo>
                      <a:pt x="0" y="84"/>
                    </a:lnTo>
                    <a:lnTo>
                      <a:pt x="168" y="36"/>
                    </a:lnTo>
                    <a:lnTo>
                      <a:pt x="114" y="60"/>
                    </a:lnTo>
                    <a:lnTo>
                      <a:pt x="276" y="18"/>
                    </a:lnTo>
                    <a:lnTo>
                      <a:pt x="287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kumimoji="1" lang="en-US">
                  <a:solidFill>
                    <a:srgbClr val="FFFFFF"/>
                  </a:solidFill>
                  <a:latin typeface="Arial" charset="0"/>
                </a:endParaRPr>
              </a:p>
            </p:txBody>
          </p:sp>
          <p:sp>
            <p:nvSpPr>
              <p:cNvPr id="2082" name="Freeform 29"/>
              <p:cNvSpPr>
                <a:spLocks/>
              </p:cNvSpPr>
              <p:nvPr/>
            </p:nvSpPr>
            <p:spPr bwMode="hidden">
              <a:xfrm>
                <a:off x="828" y="3003"/>
                <a:ext cx="66" cy="108"/>
              </a:xfrm>
              <a:custGeom>
                <a:avLst/>
                <a:gdLst>
                  <a:gd name="T0" fmla="*/ 6 w 66"/>
                  <a:gd name="T1" fmla="*/ 0 h 108"/>
                  <a:gd name="T2" fmla="*/ 66 w 66"/>
                  <a:gd name="T3" fmla="*/ 6 h 108"/>
                  <a:gd name="T4" fmla="*/ 0 w 66"/>
                  <a:gd name="T5" fmla="*/ 84 h 108"/>
                  <a:gd name="T6" fmla="*/ 54 w 66"/>
                  <a:gd name="T7" fmla="*/ 24 h 108"/>
                  <a:gd name="T8" fmla="*/ 6 w 66"/>
                  <a:gd name="T9" fmla="*/ 108 h 108"/>
                  <a:gd name="T10" fmla="*/ 66 w 66"/>
                  <a:gd name="T11" fmla="*/ 6 h 108"/>
                  <a:gd name="T12" fmla="*/ 6 w 66"/>
                  <a:gd name="T13" fmla="*/ 0 h 108"/>
                  <a:gd name="T14" fmla="*/ 6 w 66"/>
                  <a:gd name="T15" fmla="*/ 0 h 108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66" h="108">
                    <a:moveTo>
                      <a:pt x="6" y="0"/>
                    </a:moveTo>
                    <a:lnTo>
                      <a:pt x="66" y="6"/>
                    </a:lnTo>
                    <a:lnTo>
                      <a:pt x="0" y="84"/>
                    </a:lnTo>
                    <a:lnTo>
                      <a:pt x="54" y="24"/>
                    </a:lnTo>
                    <a:lnTo>
                      <a:pt x="6" y="108"/>
                    </a:lnTo>
                    <a:lnTo>
                      <a:pt x="66" y="6"/>
                    </a:lnTo>
                    <a:lnTo>
                      <a:pt x="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kumimoji="1" lang="en-US">
                  <a:solidFill>
                    <a:srgbClr val="FFFFFF"/>
                  </a:solidFill>
                  <a:latin typeface="Arial" charset="0"/>
                </a:endParaRPr>
              </a:p>
            </p:txBody>
          </p:sp>
          <p:sp>
            <p:nvSpPr>
              <p:cNvPr id="2083" name="Freeform 30"/>
              <p:cNvSpPr>
                <a:spLocks/>
              </p:cNvSpPr>
              <p:nvPr/>
            </p:nvSpPr>
            <p:spPr bwMode="hidden">
              <a:xfrm>
                <a:off x="366" y="3111"/>
                <a:ext cx="77" cy="42"/>
              </a:xfrm>
              <a:custGeom>
                <a:avLst/>
                <a:gdLst>
                  <a:gd name="T0" fmla="*/ 36 w 77"/>
                  <a:gd name="T1" fmla="*/ 0 h 42"/>
                  <a:gd name="T2" fmla="*/ 42 w 77"/>
                  <a:gd name="T3" fmla="*/ 0 h 42"/>
                  <a:gd name="T4" fmla="*/ 60 w 77"/>
                  <a:gd name="T5" fmla="*/ 6 h 42"/>
                  <a:gd name="T6" fmla="*/ 48 w 77"/>
                  <a:gd name="T7" fmla="*/ 6 h 42"/>
                  <a:gd name="T8" fmla="*/ 42 w 77"/>
                  <a:gd name="T9" fmla="*/ 6 h 42"/>
                  <a:gd name="T10" fmla="*/ 60 w 77"/>
                  <a:gd name="T11" fmla="*/ 6 h 42"/>
                  <a:gd name="T12" fmla="*/ 0 w 77"/>
                  <a:gd name="T13" fmla="*/ 24 h 42"/>
                  <a:gd name="T14" fmla="*/ 71 w 77"/>
                  <a:gd name="T15" fmla="*/ 6 h 42"/>
                  <a:gd name="T16" fmla="*/ 66 w 77"/>
                  <a:gd name="T17" fmla="*/ 42 h 42"/>
                  <a:gd name="T18" fmla="*/ 77 w 77"/>
                  <a:gd name="T19" fmla="*/ 6 h 42"/>
                  <a:gd name="T20" fmla="*/ 36 w 77"/>
                  <a:gd name="T21" fmla="*/ 0 h 42"/>
                  <a:gd name="T22" fmla="*/ 36 w 77"/>
                  <a:gd name="T23" fmla="*/ 0 h 42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0" t="0" r="r" b="b"/>
                <a:pathLst>
                  <a:path w="77" h="42">
                    <a:moveTo>
                      <a:pt x="36" y="0"/>
                    </a:moveTo>
                    <a:lnTo>
                      <a:pt x="42" y="0"/>
                    </a:lnTo>
                    <a:lnTo>
                      <a:pt x="60" y="6"/>
                    </a:lnTo>
                    <a:lnTo>
                      <a:pt x="48" y="6"/>
                    </a:lnTo>
                    <a:lnTo>
                      <a:pt x="42" y="6"/>
                    </a:lnTo>
                    <a:lnTo>
                      <a:pt x="60" y="6"/>
                    </a:lnTo>
                    <a:lnTo>
                      <a:pt x="0" y="24"/>
                    </a:lnTo>
                    <a:lnTo>
                      <a:pt x="71" y="6"/>
                    </a:lnTo>
                    <a:lnTo>
                      <a:pt x="66" y="42"/>
                    </a:lnTo>
                    <a:lnTo>
                      <a:pt x="77" y="6"/>
                    </a:lnTo>
                    <a:lnTo>
                      <a:pt x="3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kumimoji="1" lang="en-US">
                  <a:solidFill>
                    <a:srgbClr val="FFFFFF"/>
                  </a:solidFill>
                  <a:latin typeface="Arial" charset="0"/>
                </a:endParaRPr>
              </a:p>
            </p:txBody>
          </p:sp>
          <p:sp>
            <p:nvSpPr>
              <p:cNvPr id="2084" name="Freeform 31"/>
              <p:cNvSpPr>
                <a:spLocks/>
              </p:cNvSpPr>
              <p:nvPr/>
            </p:nvSpPr>
            <p:spPr bwMode="hidden">
              <a:xfrm>
                <a:off x="498" y="3165"/>
                <a:ext cx="66" cy="30"/>
              </a:xfrm>
              <a:custGeom>
                <a:avLst/>
                <a:gdLst>
                  <a:gd name="T0" fmla="*/ 66 w 66"/>
                  <a:gd name="T1" fmla="*/ 6 h 30"/>
                  <a:gd name="T2" fmla="*/ 0 w 66"/>
                  <a:gd name="T3" fmla="*/ 0 h 30"/>
                  <a:gd name="T4" fmla="*/ 54 w 66"/>
                  <a:gd name="T5" fmla="*/ 6 h 30"/>
                  <a:gd name="T6" fmla="*/ 18 w 66"/>
                  <a:gd name="T7" fmla="*/ 18 h 30"/>
                  <a:gd name="T8" fmla="*/ 60 w 66"/>
                  <a:gd name="T9" fmla="*/ 12 h 30"/>
                  <a:gd name="T10" fmla="*/ 60 w 66"/>
                  <a:gd name="T11" fmla="*/ 30 h 30"/>
                  <a:gd name="T12" fmla="*/ 60 w 66"/>
                  <a:gd name="T13" fmla="*/ 30 h 30"/>
                  <a:gd name="T14" fmla="*/ 66 w 66"/>
                  <a:gd name="T15" fmla="*/ 6 h 30"/>
                  <a:gd name="T16" fmla="*/ 66 w 66"/>
                  <a:gd name="T17" fmla="*/ 6 h 30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66" h="30">
                    <a:moveTo>
                      <a:pt x="66" y="6"/>
                    </a:moveTo>
                    <a:lnTo>
                      <a:pt x="0" y="0"/>
                    </a:lnTo>
                    <a:lnTo>
                      <a:pt x="54" y="6"/>
                    </a:lnTo>
                    <a:lnTo>
                      <a:pt x="18" y="18"/>
                    </a:lnTo>
                    <a:lnTo>
                      <a:pt x="60" y="12"/>
                    </a:lnTo>
                    <a:lnTo>
                      <a:pt x="60" y="30"/>
                    </a:lnTo>
                    <a:lnTo>
                      <a:pt x="66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kumimoji="1" lang="en-US">
                  <a:solidFill>
                    <a:srgbClr val="FFFFFF"/>
                  </a:solidFill>
                  <a:latin typeface="Arial" charset="0"/>
                </a:endParaRPr>
              </a:p>
            </p:txBody>
          </p:sp>
          <p:sp>
            <p:nvSpPr>
              <p:cNvPr id="2085" name="Freeform 32"/>
              <p:cNvSpPr>
                <a:spLocks/>
              </p:cNvSpPr>
              <p:nvPr/>
            </p:nvSpPr>
            <p:spPr bwMode="hidden">
              <a:xfrm>
                <a:off x="840" y="2919"/>
                <a:ext cx="18" cy="60"/>
              </a:xfrm>
              <a:custGeom>
                <a:avLst/>
                <a:gdLst>
                  <a:gd name="T0" fmla="*/ 0 w 18"/>
                  <a:gd name="T1" fmla="*/ 24 h 60"/>
                  <a:gd name="T2" fmla="*/ 12 w 18"/>
                  <a:gd name="T3" fmla="*/ 24 h 60"/>
                  <a:gd name="T4" fmla="*/ 12 w 18"/>
                  <a:gd name="T5" fmla="*/ 60 h 60"/>
                  <a:gd name="T6" fmla="*/ 18 w 18"/>
                  <a:gd name="T7" fmla="*/ 18 h 60"/>
                  <a:gd name="T8" fmla="*/ 18 w 18"/>
                  <a:gd name="T9" fmla="*/ 18 h 60"/>
                  <a:gd name="T10" fmla="*/ 18 w 18"/>
                  <a:gd name="T11" fmla="*/ 0 h 60"/>
                  <a:gd name="T12" fmla="*/ 12 w 18"/>
                  <a:gd name="T13" fmla="*/ 18 h 60"/>
                  <a:gd name="T14" fmla="*/ 0 w 18"/>
                  <a:gd name="T15" fmla="*/ 24 h 60"/>
                  <a:gd name="T16" fmla="*/ 0 w 18"/>
                  <a:gd name="T17" fmla="*/ 24 h 60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18" h="60">
                    <a:moveTo>
                      <a:pt x="0" y="24"/>
                    </a:moveTo>
                    <a:lnTo>
                      <a:pt x="12" y="24"/>
                    </a:lnTo>
                    <a:lnTo>
                      <a:pt x="12" y="60"/>
                    </a:lnTo>
                    <a:lnTo>
                      <a:pt x="18" y="18"/>
                    </a:lnTo>
                    <a:lnTo>
                      <a:pt x="18" y="0"/>
                    </a:lnTo>
                    <a:lnTo>
                      <a:pt x="12" y="18"/>
                    </a:lnTo>
                    <a:lnTo>
                      <a:pt x="0" y="2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kumimoji="1" lang="en-US">
                  <a:solidFill>
                    <a:srgbClr val="FFFFFF"/>
                  </a:solidFill>
                  <a:latin typeface="Arial" charset="0"/>
                </a:endParaRPr>
              </a:p>
            </p:txBody>
          </p:sp>
          <p:sp>
            <p:nvSpPr>
              <p:cNvPr id="2086" name="Freeform 33"/>
              <p:cNvSpPr>
                <a:spLocks/>
              </p:cNvSpPr>
              <p:nvPr/>
            </p:nvSpPr>
            <p:spPr bwMode="hidden">
              <a:xfrm>
                <a:off x="546" y="3021"/>
                <a:ext cx="6" cy="18"/>
              </a:xfrm>
              <a:custGeom>
                <a:avLst/>
                <a:gdLst>
                  <a:gd name="T0" fmla="*/ 6 w 6"/>
                  <a:gd name="T1" fmla="*/ 0 h 18"/>
                  <a:gd name="T2" fmla="*/ 0 w 6"/>
                  <a:gd name="T3" fmla="*/ 18 h 18"/>
                  <a:gd name="T4" fmla="*/ 6 w 6"/>
                  <a:gd name="T5" fmla="*/ 12 h 18"/>
                  <a:gd name="T6" fmla="*/ 6 w 6"/>
                  <a:gd name="T7" fmla="*/ 0 h 18"/>
                  <a:gd name="T8" fmla="*/ 6 w 6"/>
                  <a:gd name="T9" fmla="*/ 0 h 1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6" h="18">
                    <a:moveTo>
                      <a:pt x="6" y="0"/>
                    </a:moveTo>
                    <a:lnTo>
                      <a:pt x="0" y="18"/>
                    </a:lnTo>
                    <a:lnTo>
                      <a:pt x="6" y="12"/>
                    </a:lnTo>
                    <a:lnTo>
                      <a:pt x="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kumimoji="1" lang="en-US">
                  <a:solidFill>
                    <a:srgbClr val="FFFFFF"/>
                  </a:solidFill>
                  <a:latin typeface="Arial" charset="0"/>
                </a:endParaRPr>
              </a:p>
            </p:txBody>
          </p:sp>
          <p:sp>
            <p:nvSpPr>
              <p:cNvPr id="2087" name="Freeform 34"/>
              <p:cNvSpPr>
                <a:spLocks/>
              </p:cNvSpPr>
              <p:nvPr/>
            </p:nvSpPr>
            <p:spPr bwMode="hidden">
              <a:xfrm>
                <a:off x="534" y="2943"/>
                <a:ext cx="30" cy="78"/>
              </a:xfrm>
              <a:custGeom>
                <a:avLst/>
                <a:gdLst>
                  <a:gd name="T0" fmla="*/ 24 w 30"/>
                  <a:gd name="T1" fmla="*/ 6 h 78"/>
                  <a:gd name="T2" fmla="*/ 18 w 30"/>
                  <a:gd name="T3" fmla="*/ 24 h 78"/>
                  <a:gd name="T4" fmla="*/ 0 w 30"/>
                  <a:gd name="T5" fmla="*/ 18 h 78"/>
                  <a:gd name="T6" fmla="*/ 12 w 30"/>
                  <a:gd name="T7" fmla="*/ 30 h 78"/>
                  <a:gd name="T8" fmla="*/ 6 w 30"/>
                  <a:gd name="T9" fmla="*/ 42 h 78"/>
                  <a:gd name="T10" fmla="*/ 18 w 30"/>
                  <a:gd name="T11" fmla="*/ 78 h 78"/>
                  <a:gd name="T12" fmla="*/ 18 w 30"/>
                  <a:gd name="T13" fmla="*/ 24 h 78"/>
                  <a:gd name="T14" fmla="*/ 24 w 30"/>
                  <a:gd name="T15" fmla="*/ 12 h 78"/>
                  <a:gd name="T16" fmla="*/ 30 w 30"/>
                  <a:gd name="T17" fmla="*/ 6 h 78"/>
                  <a:gd name="T18" fmla="*/ 30 w 30"/>
                  <a:gd name="T19" fmla="*/ 6 h 78"/>
                  <a:gd name="T20" fmla="*/ 12 w 30"/>
                  <a:gd name="T21" fmla="*/ 0 h 78"/>
                  <a:gd name="T22" fmla="*/ 24 w 30"/>
                  <a:gd name="T23" fmla="*/ 6 h 78"/>
                  <a:gd name="T24" fmla="*/ 24 w 30"/>
                  <a:gd name="T25" fmla="*/ 6 h 78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30" h="78">
                    <a:moveTo>
                      <a:pt x="24" y="6"/>
                    </a:moveTo>
                    <a:lnTo>
                      <a:pt x="18" y="24"/>
                    </a:lnTo>
                    <a:lnTo>
                      <a:pt x="0" y="18"/>
                    </a:lnTo>
                    <a:lnTo>
                      <a:pt x="12" y="30"/>
                    </a:lnTo>
                    <a:lnTo>
                      <a:pt x="6" y="42"/>
                    </a:lnTo>
                    <a:lnTo>
                      <a:pt x="18" y="78"/>
                    </a:lnTo>
                    <a:lnTo>
                      <a:pt x="18" y="24"/>
                    </a:lnTo>
                    <a:lnTo>
                      <a:pt x="24" y="12"/>
                    </a:lnTo>
                    <a:lnTo>
                      <a:pt x="30" y="6"/>
                    </a:lnTo>
                    <a:lnTo>
                      <a:pt x="12" y="0"/>
                    </a:lnTo>
                    <a:lnTo>
                      <a:pt x="24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kumimoji="1" lang="en-US">
                  <a:solidFill>
                    <a:srgbClr val="FFFFFF"/>
                  </a:solidFill>
                  <a:latin typeface="Arial" charset="0"/>
                </a:endParaRPr>
              </a:p>
            </p:txBody>
          </p:sp>
          <p:sp>
            <p:nvSpPr>
              <p:cNvPr id="2088" name="Freeform 35"/>
              <p:cNvSpPr>
                <a:spLocks/>
              </p:cNvSpPr>
              <p:nvPr/>
            </p:nvSpPr>
            <p:spPr bwMode="hidden">
              <a:xfrm>
                <a:off x="540" y="3039"/>
                <a:ext cx="24" cy="24"/>
              </a:xfrm>
              <a:custGeom>
                <a:avLst/>
                <a:gdLst>
                  <a:gd name="T0" fmla="*/ 6 w 24"/>
                  <a:gd name="T1" fmla="*/ 0 h 24"/>
                  <a:gd name="T2" fmla="*/ 0 w 24"/>
                  <a:gd name="T3" fmla="*/ 0 h 24"/>
                  <a:gd name="T4" fmla="*/ 6 w 24"/>
                  <a:gd name="T5" fmla="*/ 0 h 24"/>
                  <a:gd name="T6" fmla="*/ 12 w 24"/>
                  <a:gd name="T7" fmla="*/ 6 h 24"/>
                  <a:gd name="T8" fmla="*/ 24 w 24"/>
                  <a:gd name="T9" fmla="*/ 24 h 24"/>
                  <a:gd name="T10" fmla="*/ 24 w 24"/>
                  <a:gd name="T11" fmla="*/ 18 h 24"/>
                  <a:gd name="T12" fmla="*/ 18 w 24"/>
                  <a:gd name="T13" fmla="*/ 6 h 24"/>
                  <a:gd name="T14" fmla="*/ 12 w 24"/>
                  <a:gd name="T15" fmla="*/ 0 h 24"/>
                  <a:gd name="T16" fmla="*/ 6 w 24"/>
                  <a:gd name="T17" fmla="*/ 0 h 24"/>
                  <a:gd name="T18" fmla="*/ 6 w 24"/>
                  <a:gd name="T19" fmla="*/ 0 h 24"/>
                  <a:gd name="T20" fmla="*/ 6 w 24"/>
                  <a:gd name="T21" fmla="*/ 0 h 24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24" h="24">
                    <a:moveTo>
                      <a:pt x="6" y="0"/>
                    </a:moveTo>
                    <a:lnTo>
                      <a:pt x="0" y="0"/>
                    </a:lnTo>
                    <a:lnTo>
                      <a:pt x="6" y="0"/>
                    </a:lnTo>
                    <a:lnTo>
                      <a:pt x="12" y="6"/>
                    </a:lnTo>
                    <a:lnTo>
                      <a:pt x="24" y="24"/>
                    </a:lnTo>
                    <a:lnTo>
                      <a:pt x="24" y="18"/>
                    </a:lnTo>
                    <a:lnTo>
                      <a:pt x="18" y="6"/>
                    </a:lnTo>
                    <a:lnTo>
                      <a:pt x="12" y="0"/>
                    </a:lnTo>
                    <a:lnTo>
                      <a:pt x="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kumimoji="1" lang="en-US">
                  <a:solidFill>
                    <a:srgbClr val="FFFFFF"/>
                  </a:solidFill>
                  <a:latin typeface="Arial" charset="0"/>
                </a:endParaRPr>
              </a:p>
            </p:txBody>
          </p:sp>
          <p:sp>
            <p:nvSpPr>
              <p:cNvPr id="2089" name="Freeform 36"/>
              <p:cNvSpPr>
                <a:spLocks/>
              </p:cNvSpPr>
              <p:nvPr/>
            </p:nvSpPr>
            <p:spPr bwMode="hidden">
              <a:xfrm>
                <a:off x="801" y="2681"/>
                <a:ext cx="215" cy="216"/>
              </a:xfrm>
              <a:custGeom>
                <a:avLst/>
                <a:gdLst>
                  <a:gd name="T0" fmla="*/ 215 w 215"/>
                  <a:gd name="T1" fmla="*/ 0 h 216"/>
                  <a:gd name="T2" fmla="*/ 147 w 215"/>
                  <a:gd name="T3" fmla="*/ 36 h 216"/>
                  <a:gd name="T4" fmla="*/ 132 w 215"/>
                  <a:gd name="T5" fmla="*/ 49 h 216"/>
                  <a:gd name="T6" fmla="*/ 104 w 215"/>
                  <a:gd name="T7" fmla="*/ 79 h 216"/>
                  <a:gd name="T8" fmla="*/ 87 w 215"/>
                  <a:gd name="T9" fmla="*/ 114 h 216"/>
                  <a:gd name="T10" fmla="*/ 48 w 215"/>
                  <a:gd name="T11" fmla="*/ 156 h 216"/>
                  <a:gd name="T12" fmla="*/ 42 w 215"/>
                  <a:gd name="T13" fmla="*/ 166 h 216"/>
                  <a:gd name="T14" fmla="*/ 29 w 215"/>
                  <a:gd name="T15" fmla="*/ 177 h 216"/>
                  <a:gd name="T16" fmla="*/ 0 w 215"/>
                  <a:gd name="T17" fmla="*/ 208 h 216"/>
                  <a:gd name="T18" fmla="*/ 48 w 215"/>
                  <a:gd name="T19" fmla="*/ 216 h 216"/>
                  <a:gd name="T20" fmla="*/ 215 w 215"/>
                  <a:gd name="T21" fmla="*/ 0 h 21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215" h="216">
                    <a:moveTo>
                      <a:pt x="215" y="0"/>
                    </a:moveTo>
                    <a:lnTo>
                      <a:pt x="147" y="36"/>
                    </a:lnTo>
                    <a:lnTo>
                      <a:pt x="132" y="49"/>
                    </a:lnTo>
                    <a:lnTo>
                      <a:pt x="104" y="79"/>
                    </a:lnTo>
                    <a:lnTo>
                      <a:pt x="87" y="114"/>
                    </a:lnTo>
                    <a:lnTo>
                      <a:pt x="48" y="156"/>
                    </a:lnTo>
                    <a:lnTo>
                      <a:pt x="42" y="166"/>
                    </a:lnTo>
                    <a:lnTo>
                      <a:pt x="29" y="177"/>
                    </a:lnTo>
                    <a:lnTo>
                      <a:pt x="0" y="208"/>
                    </a:lnTo>
                    <a:lnTo>
                      <a:pt x="48" y="216"/>
                    </a:lnTo>
                    <a:lnTo>
                      <a:pt x="215" y="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kumimoji="1" lang="en-US">
                  <a:solidFill>
                    <a:srgbClr val="FFFFFF"/>
                  </a:solidFill>
                  <a:latin typeface="Arial" charset="0"/>
                </a:endParaRPr>
              </a:p>
            </p:txBody>
          </p:sp>
          <p:sp>
            <p:nvSpPr>
              <p:cNvPr id="2090" name="Freeform 37"/>
              <p:cNvSpPr>
                <a:spLocks/>
              </p:cNvSpPr>
              <p:nvPr/>
            </p:nvSpPr>
            <p:spPr bwMode="hidden">
              <a:xfrm>
                <a:off x="536" y="2710"/>
                <a:ext cx="212" cy="179"/>
              </a:xfrm>
              <a:custGeom>
                <a:avLst/>
                <a:gdLst>
                  <a:gd name="T0" fmla="*/ 212 w 212"/>
                  <a:gd name="T1" fmla="*/ 0 h 179"/>
                  <a:gd name="T2" fmla="*/ 144 w 212"/>
                  <a:gd name="T3" fmla="*/ 36 h 179"/>
                  <a:gd name="T4" fmla="*/ 0 w 212"/>
                  <a:gd name="T5" fmla="*/ 179 h 179"/>
                  <a:gd name="T6" fmla="*/ 177 w 212"/>
                  <a:gd name="T7" fmla="*/ 85 h 179"/>
                  <a:gd name="T8" fmla="*/ 212 w 212"/>
                  <a:gd name="T9" fmla="*/ 0 h 179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212" h="179">
                    <a:moveTo>
                      <a:pt x="212" y="0"/>
                    </a:moveTo>
                    <a:lnTo>
                      <a:pt x="144" y="36"/>
                    </a:lnTo>
                    <a:lnTo>
                      <a:pt x="0" y="179"/>
                    </a:lnTo>
                    <a:lnTo>
                      <a:pt x="177" y="85"/>
                    </a:lnTo>
                    <a:lnTo>
                      <a:pt x="212" y="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kumimoji="1" lang="en-US">
                  <a:solidFill>
                    <a:srgbClr val="FFFFFF"/>
                  </a:solidFill>
                  <a:latin typeface="Arial" charset="0"/>
                </a:endParaRPr>
              </a:p>
            </p:txBody>
          </p:sp>
          <p:sp>
            <p:nvSpPr>
              <p:cNvPr id="2091" name="Freeform 38"/>
              <p:cNvSpPr>
                <a:spLocks/>
              </p:cNvSpPr>
              <p:nvPr/>
            </p:nvSpPr>
            <p:spPr bwMode="hidden">
              <a:xfrm>
                <a:off x="1037" y="2609"/>
                <a:ext cx="64" cy="79"/>
              </a:xfrm>
              <a:custGeom>
                <a:avLst/>
                <a:gdLst>
                  <a:gd name="T0" fmla="*/ 0 w 64"/>
                  <a:gd name="T1" fmla="*/ 22 h 79"/>
                  <a:gd name="T2" fmla="*/ 64 w 64"/>
                  <a:gd name="T3" fmla="*/ 79 h 79"/>
                  <a:gd name="T4" fmla="*/ 60 w 64"/>
                  <a:gd name="T5" fmla="*/ 0 h 79"/>
                  <a:gd name="T6" fmla="*/ 0 w 64"/>
                  <a:gd name="T7" fmla="*/ 22 h 79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64" h="79">
                    <a:moveTo>
                      <a:pt x="0" y="22"/>
                    </a:moveTo>
                    <a:lnTo>
                      <a:pt x="64" y="79"/>
                    </a:lnTo>
                    <a:lnTo>
                      <a:pt x="60" y="0"/>
                    </a:lnTo>
                    <a:lnTo>
                      <a:pt x="0" y="22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kumimoji="1" lang="en-US">
                  <a:solidFill>
                    <a:srgbClr val="FFFFFF"/>
                  </a:solidFill>
                  <a:latin typeface="Arial" charset="0"/>
                </a:endParaRPr>
              </a:p>
            </p:txBody>
          </p:sp>
          <p:sp>
            <p:nvSpPr>
              <p:cNvPr id="2092" name="Freeform 39"/>
              <p:cNvSpPr>
                <a:spLocks/>
              </p:cNvSpPr>
              <p:nvPr userDrawn="1"/>
            </p:nvSpPr>
            <p:spPr bwMode="hidden">
              <a:xfrm>
                <a:off x="867" y="2471"/>
                <a:ext cx="137" cy="207"/>
              </a:xfrm>
              <a:custGeom>
                <a:avLst/>
                <a:gdLst>
                  <a:gd name="T0" fmla="*/ 0 w 137"/>
                  <a:gd name="T1" fmla="*/ 0 h 207"/>
                  <a:gd name="T2" fmla="*/ 17 w 137"/>
                  <a:gd name="T3" fmla="*/ 87 h 207"/>
                  <a:gd name="T4" fmla="*/ 69 w 137"/>
                  <a:gd name="T5" fmla="*/ 154 h 207"/>
                  <a:gd name="T6" fmla="*/ 137 w 137"/>
                  <a:gd name="T7" fmla="*/ 207 h 207"/>
                  <a:gd name="T8" fmla="*/ 0 w 137"/>
                  <a:gd name="T9" fmla="*/ 0 h 20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137" h="207">
                    <a:moveTo>
                      <a:pt x="0" y="0"/>
                    </a:moveTo>
                    <a:lnTo>
                      <a:pt x="17" y="87"/>
                    </a:lnTo>
                    <a:lnTo>
                      <a:pt x="69" y="154"/>
                    </a:lnTo>
                    <a:lnTo>
                      <a:pt x="137" y="20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kumimoji="1" lang="en-US">
                  <a:solidFill>
                    <a:srgbClr val="FFFFFF"/>
                  </a:solidFill>
                  <a:latin typeface="Arial" charset="0"/>
                </a:endParaRPr>
              </a:p>
            </p:txBody>
          </p:sp>
          <p:sp>
            <p:nvSpPr>
              <p:cNvPr id="2093" name="Freeform 40"/>
              <p:cNvSpPr>
                <a:spLocks/>
              </p:cNvSpPr>
              <p:nvPr userDrawn="1"/>
            </p:nvSpPr>
            <p:spPr bwMode="hidden">
              <a:xfrm>
                <a:off x="817" y="2507"/>
                <a:ext cx="65" cy="222"/>
              </a:xfrm>
              <a:custGeom>
                <a:avLst/>
                <a:gdLst>
                  <a:gd name="T0" fmla="*/ 0 w 65"/>
                  <a:gd name="T1" fmla="*/ 222 h 222"/>
                  <a:gd name="T2" fmla="*/ 40 w 65"/>
                  <a:gd name="T3" fmla="*/ 142 h 222"/>
                  <a:gd name="T4" fmla="*/ 65 w 65"/>
                  <a:gd name="T5" fmla="*/ 72 h 222"/>
                  <a:gd name="T6" fmla="*/ 7 w 65"/>
                  <a:gd name="T7" fmla="*/ 0 h 222"/>
                  <a:gd name="T8" fmla="*/ 0 w 65"/>
                  <a:gd name="T9" fmla="*/ 222 h 22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65" h="222">
                    <a:moveTo>
                      <a:pt x="0" y="222"/>
                    </a:moveTo>
                    <a:lnTo>
                      <a:pt x="40" y="142"/>
                    </a:lnTo>
                    <a:lnTo>
                      <a:pt x="65" y="72"/>
                    </a:lnTo>
                    <a:lnTo>
                      <a:pt x="7" y="0"/>
                    </a:lnTo>
                    <a:lnTo>
                      <a:pt x="0" y="222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kumimoji="1" lang="en-US">
                  <a:solidFill>
                    <a:srgbClr val="FFFFFF"/>
                  </a:solidFill>
                  <a:latin typeface="Arial" charset="0"/>
                </a:endParaRPr>
              </a:p>
            </p:txBody>
          </p:sp>
        </p:grpSp>
      </p:grpSp>
      <p:sp>
        <p:nvSpPr>
          <p:cNvPr id="4137" name="Rectangle 41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58750"/>
            <a:ext cx="8229600" cy="1258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按一下以編輯母片標題樣式</a:t>
            </a:r>
          </a:p>
        </p:txBody>
      </p:sp>
      <p:sp>
        <p:nvSpPr>
          <p:cNvPr id="4138" name="Rectangle 4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</a:p>
        </p:txBody>
      </p:sp>
      <p:sp>
        <p:nvSpPr>
          <p:cNvPr id="4139" name="Rectangle 43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kumimoji="0" sz="100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zh-TW"/>
          </a:p>
        </p:txBody>
      </p:sp>
      <p:sp>
        <p:nvSpPr>
          <p:cNvPr id="4140" name="Rectangle 4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kumimoji="0" sz="100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zh-TW"/>
          </a:p>
        </p:txBody>
      </p:sp>
      <p:sp>
        <p:nvSpPr>
          <p:cNvPr id="4141" name="Rectangle 4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kumimoji="0" sz="100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144048E-D8CD-44F9-A8B4-ABDC5C2F3C8D}" type="slidenum">
              <a:rPr lang="en-US" altLang="zh-TW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605656525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3991" r:id="rId1"/>
    <p:sldLayoutId id="2147483992" r:id="rId2"/>
    <p:sldLayoutId id="2147483993" r:id="rId3"/>
    <p:sldLayoutId id="2147483994" r:id="rId4"/>
    <p:sldLayoutId id="2147483995" r:id="rId5"/>
    <p:sldLayoutId id="2147483996" r:id="rId6"/>
    <p:sldLayoutId id="2147483997" r:id="rId7"/>
    <p:sldLayoutId id="2147483998" r:id="rId8"/>
    <p:sldLayoutId id="2147483999" r:id="rId9"/>
    <p:sldLayoutId id="2147484000" r:id="rId10"/>
    <p:sldLayoutId id="214748400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  <a:ea typeface="新細明體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  <a:ea typeface="新細明體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  <a:ea typeface="新細明體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  <a:ea typeface="新細明體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  <a:ea typeface="新細明體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kumimoji="1"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kumimoji="1"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6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76200"/>
            <a:ext cx="9170988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6627" name="Rectangle 2"/>
          <p:cNvSpPr>
            <a:spLocks noGrp="1" noChangeArrowheads="1"/>
          </p:cNvSpPr>
          <p:nvPr>
            <p:ph type="title"/>
          </p:nvPr>
        </p:nvSpPr>
        <p:spPr>
          <a:xfrm>
            <a:off x="-26504" y="3124200"/>
            <a:ext cx="8929687" cy="620713"/>
          </a:xfrm>
        </p:spPr>
        <p:txBody>
          <a:bodyPr/>
          <a:lstStyle/>
          <a:p>
            <a:pPr eaLnBrk="1" hangingPunct="1"/>
            <a:r>
              <a:rPr lang="zh-TW" altLang="en-US" sz="4000" dirty="0" smtClean="0">
                <a:solidFill>
                  <a:schemeClr val="bg2"/>
                </a:solidFill>
                <a:effectLst/>
                <a:latin typeface="標楷體" pitchFamily="65" charset="-120"/>
                <a:ea typeface="標楷體" pitchFamily="65" charset="-120"/>
              </a:rPr>
              <a:t>柑泉團契 獻詩</a:t>
            </a:r>
            <a:endParaRPr lang="en-US" altLang="zh-TW" sz="4000" dirty="0" smtClean="0">
              <a:solidFill>
                <a:schemeClr val="bg2"/>
              </a:solidFill>
              <a:effectLst/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70694" y="1524001"/>
            <a:ext cx="8229600" cy="838200"/>
          </a:xfrm>
        </p:spPr>
        <p:txBody>
          <a:bodyPr/>
          <a:lstStyle/>
          <a:p>
            <a:pPr marL="0" indent="0" algn="ctr">
              <a:buNone/>
            </a:pPr>
            <a:r>
              <a:rPr lang="zh-TW" altLang="en-US" sz="6000" dirty="0" smtClean="0">
                <a:solidFill>
                  <a:srgbClr val="002A13"/>
                </a:solidFill>
                <a:effectLst/>
                <a:latin typeface="DFKai-SB" panose="03000509000000000000" pitchFamily="65" charset="-120"/>
                <a:ea typeface="DFKai-SB" panose="03000509000000000000" pitchFamily="65" charset="-120"/>
              </a:rPr>
              <a:t>透早去撒好種</a:t>
            </a:r>
            <a:endParaRPr lang="en-US" sz="6000" dirty="0">
              <a:solidFill>
                <a:srgbClr val="002A13"/>
              </a:solidFill>
              <a:effectLst/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4815901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6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70988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6627" name="Rectangle 2"/>
          <p:cNvSpPr>
            <a:spLocks noGrp="1" noChangeArrowheads="1"/>
          </p:cNvSpPr>
          <p:nvPr>
            <p:ph type="title"/>
          </p:nvPr>
        </p:nvSpPr>
        <p:spPr>
          <a:xfrm>
            <a:off x="7543800" y="0"/>
            <a:ext cx="1565275" cy="620713"/>
          </a:xfrm>
        </p:spPr>
        <p:txBody>
          <a:bodyPr/>
          <a:lstStyle/>
          <a:p>
            <a:pPr eaLnBrk="1" hangingPunct="1"/>
            <a:r>
              <a:rPr lang="en-US" altLang="zh-TW" sz="2400" dirty="0" smtClean="0">
                <a:solidFill>
                  <a:schemeClr val="bg2"/>
                </a:solidFill>
                <a:effectLst/>
                <a:latin typeface="標楷體" pitchFamily="65" charset="-120"/>
                <a:ea typeface="標楷體" pitchFamily="65" charset="-120"/>
              </a:rPr>
              <a:t>1/3</a:t>
            </a:r>
          </a:p>
        </p:txBody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836613"/>
            <a:ext cx="8137525" cy="5832475"/>
          </a:xfrm>
        </p:spPr>
        <p:txBody>
          <a:bodyPr/>
          <a:lstStyle/>
          <a:p>
            <a:pPr eaLnBrk="1" hangingPunct="1">
              <a:spcBef>
                <a:spcPct val="0"/>
              </a:spcBef>
              <a:buFont typeface="Wingdings" pitchFamily="2" charset="2"/>
              <a:buNone/>
            </a:pPr>
            <a:r>
              <a:rPr lang="zh-TW" altLang="en-US" sz="5000" dirty="0" smtClean="0">
                <a:solidFill>
                  <a:schemeClr val="bg2"/>
                </a:solidFill>
                <a:effectLst/>
                <a:latin typeface="標楷體" pitchFamily="65" charset="-120"/>
                <a:ea typeface="標楷體" pitchFamily="65" charset="-120"/>
              </a:rPr>
              <a:t>透早去撒好種</a:t>
            </a:r>
            <a:r>
              <a:rPr lang="en-US" altLang="zh-TW" sz="5000" dirty="0" smtClean="0">
                <a:solidFill>
                  <a:schemeClr val="bg2"/>
                </a:solidFill>
                <a:effectLst/>
                <a:latin typeface="標楷體" pitchFamily="65" charset="-120"/>
                <a:ea typeface="標楷體" pitchFamily="65" charset="-120"/>
              </a:rPr>
              <a:t>,</a:t>
            </a:r>
            <a:r>
              <a:rPr lang="zh-TW" altLang="en-US" sz="5000" dirty="0" smtClean="0">
                <a:solidFill>
                  <a:schemeClr val="bg2"/>
                </a:solidFill>
                <a:effectLst/>
                <a:latin typeface="標楷體" pitchFamily="65" charset="-120"/>
                <a:ea typeface="標楷體" pitchFamily="65" charset="-120"/>
              </a:rPr>
              <a:t>用慇懃與熱情</a:t>
            </a:r>
          </a:p>
          <a:p>
            <a:pPr eaLnBrk="1" hangingPunct="1">
              <a:spcBef>
                <a:spcPct val="0"/>
              </a:spcBef>
              <a:buFont typeface="Wingdings" pitchFamily="2" charset="2"/>
              <a:buNone/>
            </a:pPr>
            <a:r>
              <a:rPr lang="zh-TW" altLang="en-US" sz="5000" dirty="0" smtClean="0">
                <a:solidFill>
                  <a:schemeClr val="bg2"/>
                </a:solidFill>
                <a:effectLst/>
                <a:latin typeface="標楷體" pitchFamily="65" charset="-120"/>
                <a:ea typeface="標楷體" pitchFamily="65" charset="-120"/>
              </a:rPr>
              <a:t>日</a:t>
            </a:r>
            <a:r>
              <a:rPr lang="zh-TW" altLang="en-US" sz="5000" dirty="0" smtClean="0">
                <a:solidFill>
                  <a:schemeClr val="bg2"/>
                </a:solidFill>
                <a:effectLst/>
                <a:ea typeface="標楷體" pitchFamily="65" charset="-120"/>
              </a:rPr>
              <a:t>午</a:t>
            </a:r>
            <a:r>
              <a:rPr lang="zh-TW" altLang="en-US" sz="5000" dirty="0" smtClean="0">
                <a:solidFill>
                  <a:schemeClr val="bg2"/>
                </a:solidFill>
                <a:effectLst/>
                <a:latin typeface="標楷體" pitchFamily="65" charset="-120"/>
                <a:ea typeface="標楷體" pitchFamily="65" charset="-120"/>
              </a:rPr>
              <a:t>去撒好種</a:t>
            </a:r>
            <a:r>
              <a:rPr lang="en-US" altLang="zh-TW" sz="5000" dirty="0" smtClean="0">
                <a:solidFill>
                  <a:schemeClr val="bg2"/>
                </a:solidFill>
                <a:effectLst/>
                <a:latin typeface="標楷體" pitchFamily="65" charset="-120"/>
                <a:ea typeface="標楷體" pitchFamily="65" charset="-120"/>
              </a:rPr>
              <a:t>,</a:t>
            </a:r>
            <a:r>
              <a:rPr lang="zh-TW" altLang="en-US" sz="5000" dirty="0" smtClean="0">
                <a:solidFill>
                  <a:schemeClr val="bg2"/>
                </a:solidFill>
                <a:effectLst/>
                <a:latin typeface="標楷體" pitchFamily="65" charset="-120"/>
                <a:ea typeface="標楷體" pitchFamily="65" charset="-120"/>
              </a:rPr>
              <a:t>半哺亦無停</a:t>
            </a:r>
          </a:p>
          <a:p>
            <a:pPr eaLnBrk="1" hangingPunct="1">
              <a:spcBef>
                <a:spcPct val="0"/>
              </a:spcBef>
              <a:buFont typeface="Wingdings" pitchFamily="2" charset="2"/>
              <a:buNone/>
            </a:pPr>
            <a:r>
              <a:rPr lang="zh-TW" altLang="en-US" sz="5000" dirty="0" smtClean="0">
                <a:solidFill>
                  <a:schemeClr val="bg2"/>
                </a:solidFill>
                <a:effectLst/>
                <a:latin typeface="標楷體" pitchFamily="65" charset="-120"/>
                <a:ea typeface="標楷體" pitchFamily="65" charset="-120"/>
              </a:rPr>
              <a:t>當吞忍到稻熟</a:t>
            </a:r>
            <a:r>
              <a:rPr lang="en-US" altLang="zh-TW" sz="5000" dirty="0" smtClean="0">
                <a:solidFill>
                  <a:schemeClr val="bg2"/>
                </a:solidFill>
                <a:effectLst/>
                <a:latin typeface="標楷體" pitchFamily="65" charset="-120"/>
                <a:ea typeface="標楷體" pitchFamily="65" charset="-120"/>
              </a:rPr>
              <a:t>,</a:t>
            </a:r>
            <a:r>
              <a:rPr lang="zh-TW" altLang="en-US" sz="5000" dirty="0" smtClean="0">
                <a:solidFill>
                  <a:schemeClr val="bg2"/>
                </a:solidFill>
                <a:effectLst/>
                <a:latin typeface="標楷體" pitchFamily="65" charset="-120"/>
                <a:ea typeface="標楷體" pitchFamily="65" charset="-120"/>
              </a:rPr>
              <a:t>寬心聽候收成</a:t>
            </a:r>
          </a:p>
          <a:p>
            <a:pPr eaLnBrk="1" hangingPunct="1">
              <a:spcBef>
                <a:spcPct val="0"/>
              </a:spcBef>
              <a:buFont typeface="Wingdings" pitchFamily="2" charset="2"/>
              <a:buNone/>
            </a:pPr>
            <a:r>
              <a:rPr lang="zh-TW" altLang="en-US" sz="5000" dirty="0" smtClean="0">
                <a:solidFill>
                  <a:schemeClr val="bg2"/>
                </a:solidFill>
                <a:effectLst/>
                <a:latin typeface="標楷體" pitchFamily="65" charset="-120"/>
                <a:ea typeface="標楷體" pitchFamily="65" charset="-120"/>
              </a:rPr>
              <a:t>就能歡喜吟詩</a:t>
            </a:r>
            <a:r>
              <a:rPr lang="en-US" altLang="zh-TW" sz="5000" dirty="0" smtClean="0">
                <a:solidFill>
                  <a:schemeClr val="bg2"/>
                </a:solidFill>
                <a:effectLst/>
                <a:latin typeface="標楷體" pitchFamily="65" charset="-120"/>
                <a:ea typeface="標楷體" pitchFamily="65" charset="-120"/>
              </a:rPr>
              <a:t>,</a:t>
            </a:r>
            <a:r>
              <a:rPr lang="zh-TW" altLang="en-US" sz="5000" dirty="0" smtClean="0">
                <a:solidFill>
                  <a:schemeClr val="bg2"/>
                </a:solidFill>
                <a:effectLst/>
                <a:latin typeface="標楷體" pitchFamily="65" charset="-120"/>
                <a:ea typeface="標楷體" pitchFamily="65" charset="-120"/>
              </a:rPr>
              <a:t>五穀收回來</a:t>
            </a:r>
          </a:p>
          <a:p>
            <a:pPr eaLnBrk="1" hangingPunct="1">
              <a:spcBef>
                <a:spcPct val="0"/>
              </a:spcBef>
              <a:buFont typeface="Wingdings" pitchFamily="2" charset="2"/>
              <a:buNone/>
            </a:pPr>
            <a:endParaRPr lang="zh-TW" altLang="en-US" dirty="0" smtClean="0">
              <a:solidFill>
                <a:schemeClr val="bg2"/>
              </a:solidFill>
              <a:effectLst/>
              <a:latin typeface="標楷體" pitchFamily="65" charset="-120"/>
              <a:ea typeface="標楷體" pitchFamily="65" charset="-120"/>
            </a:endParaRPr>
          </a:p>
          <a:p>
            <a:pPr eaLnBrk="1" hangingPunct="1">
              <a:spcBef>
                <a:spcPct val="0"/>
              </a:spcBef>
              <a:buFont typeface="Wingdings" pitchFamily="2" charset="2"/>
              <a:buNone/>
            </a:pPr>
            <a:r>
              <a:rPr lang="zh-TW" altLang="en-US" sz="5000" dirty="0" smtClean="0">
                <a:solidFill>
                  <a:schemeClr val="bg2"/>
                </a:solidFill>
                <a:effectLst/>
                <a:latin typeface="標楷體" pitchFamily="65" charset="-120"/>
                <a:ea typeface="標楷體" pitchFamily="65" charset="-120"/>
              </a:rPr>
              <a:t>五穀收回來</a:t>
            </a:r>
            <a:r>
              <a:rPr lang="en-US" altLang="zh-TW" sz="5000" dirty="0" smtClean="0">
                <a:solidFill>
                  <a:schemeClr val="bg2"/>
                </a:solidFill>
                <a:effectLst/>
                <a:latin typeface="標楷體" pitchFamily="65" charset="-120"/>
                <a:ea typeface="標楷體" pitchFamily="65" charset="-120"/>
              </a:rPr>
              <a:t>!  </a:t>
            </a:r>
            <a:r>
              <a:rPr lang="zh-TW" altLang="en-US" sz="5000" dirty="0" smtClean="0">
                <a:solidFill>
                  <a:schemeClr val="bg2"/>
                </a:solidFill>
                <a:effectLst/>
                <a:latin typeface="標楷體" pitchFamily="65" charset="-120"/>
                <a:ea typeface="標楷體" pitchFamily="65" charset="-120"/>
              </a:rPr>
              <a:t>五穀收回來</a:t>
            </a:r>
            <a:r>
              <a:rPr lang="en-US" altLang="zh-TW" sz="5000" dirty="0" smtClean="0">
                <a:solidFill>
                  <a:schemeClr val="bg2"/>
                </a:solidFill>
                <a:effectLst/>
                <a:latin typeface="標楷體" pitchFamily="65" charset="-120"/>
                <a:ea typeface="標楷體" pitchFamily="65" charset="-120"/>
              </a:rPr>
              <a:t>!</a:t>
            </a:r>
          </a:p>
          <a:p>
            <a:pPr eaLnBrk="1" hangingPunct="1">
              <a:spcBef>
                <a:spcPct val="0"/>
              </a:spcBef>
              <a:buFont typeface="Wingdings" pitchFamily="2" charset="2"/>
              <a:buNone/>
            </a:pPr>
            <a:r>
              <a:rPr lang="zh-TW" altLang="en-US" sz="5000" dirty="0" smtClean="0">
                <a:solidFill>
                  <a:schemeClr val="bg2"/>
                </a:solidFill>
                <a:effectLst/>
                <a:latin typeface="標楷體" pitchFamily="65" charset="-120"/>
                <a:ea typeface="標楷體" pitchFamily="65" charset="-120"/>
              </a:rPr>
              <a:t>就能歡喜吟詩 五穀收回來</a:t>
            </a:r>
            <a:endParaRPr lang="en-US" altLang="zh-TW" sz="5000" dirty="0" smtClean="0">
              <a:solidFill>
                <a:schemeClr val="bg2"/>
              </a:solidFill>
              <a:effectLst/>
              <a:latin typeface="標楷體" pitchFamily="65" charset="-120"/>
              <a:ea typeface="標楷體" pitchFamily="65" charset="-120"/>
            </a:endParaRPr>
          </a:p>
          <a:p>
            <a:pPr algn="ctr" eaLnBrk="1" hangingPunct="1">
              <a:spcBef>
                <a:spcPct val="0"/>
              </a:spcBef>
              <a:buFont typeface="Wingdings" pitchFamily="2" charset="2"/>
              <a:buNone/>
            </a:pPr>
            <a:r>
              <a:rPr lang="en-US" altLang="zh-TW" sz="4000" b="1" dirty="0" smtClean="0">
                <a:solidFill>
                  <a:schemeClr val="bg2"/>
                </a:solidFill>
                <a:effectLst/>
                <a:latin typeface="標楷體" pitchFamily="65" charset="-120"/>
                <a:ea typeface="標楷體" pitchFamily="65" charset="-120"/>
              </a:rPr>
              <a:t>x2</a:t>
            </a:r>
            <a:endParaRPr lang="zh-TW" altLang="en-US" sz="4000" b="1" dirty="0" smtClean="0">
              <a:solidFill>
                <a:schemeClr val="bg2"/>
              </a:solidFill>
              <a:effectLst/>
              <a:latin typeface="標楷體" pitchFamily="65" charset="-120"/>
              <a:ea typeface="標楷體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0160361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50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70988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7651" name="Rectangle 2"/>
          <p:cNvSpPr>
            <a:spLocks noGrp="1" noChangeArrowheads="1"/>
          </p:cNvSpPr>
          <p:nvPr>
            <p:ph type="title"/>
          </p:nvPr>
        </p:nvSpPr>
        <p:spPr>
          <a:xfrm>
            <a:off x="7543800" y="0"/>
            <a:ext cx="1565275" cy="620713"/>
          </a:xfrm>
        </p:spPr>
        <p:txBody>
          <a:bodyPr/>
          <a:lstStyle/>
          <a:p>
            <a:pPr eaLnBrk="1" hangingPunct="1"/>
            <a:r>
              <a:rPr lang="en-US" altLang="zh-TW" sz="2400" dirty="0" smtClean="0">
                <a:solidFill>
                  <a:schemeClr val="bg2"/>
                </a:solidFill>
                <a:effectLst/>
                <a:latin typeface="標楷體" pitchFamily="65" charset="-120"/>
                <a:ea typeface="標楷體" pitchFamily="65" charset="-120"/>
              </a:rPr>
              <a:t>2/3</a:t>
            </a:r>
          </a:p>
        </p:txBody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836613"/>
            <a:ext cx="8137525" cy="5832475"/>
          </a:xfrm>
        </p:spPr>
        <p:txBody>
          <a:bodyPr/>
          <a:lstStyle/>
          <a:p>
            <a:pPr eaLnBrk="1" hangingPunct="1">
              <a:spcBef>
                <a:spcPct val="0"/>
              </a:spcBef>
              <a:buFont typeface="Wingdings" pitchFamily="2" charset="2"/>
              <a:buNone/>
            </a:pPr>
            <a:r>
              <a:rPr lang="zh-TW" altLang="en-US" sz="5000" dirty="0" smtClean="0">
                <a:solidFill>
                  <a:schemeClr val="bg2"/>
                </a:solidFill>
                <a:effectLst/>
                <a:latin typeface="標楷體" pitchFamily="65" charset="-120"/>
                <a:ea typeface="標楷體" pitchFamily="65" charset="-120"/>
              </a:rPr>
              <a:t>好天去撒好種</a:t>
            </a:r>
            <a:r>
              <a:rPr lang="en-US" altLang="zh-TW" sz="5000" dirty="0" smtClean="0">
                <a:solidFill>
                  <a:schemeClr val="bg2"/>
                </a:solidFill>
                <a:effectLst/>
                <a:latin typeface="標楷體" pitchFamily="65" charset="-120"/>
                <a:ea typeface="標楷體" pitchFamily="65" charset="-120"/>
              </a:rPr>
              <a:t>,</a:t>
            </a:r>
            <a:r>
              <a:rPr lang="zh-TW" altLang="en-US" sz="5000" dirty="0" smtClean="0">
                <a:solidFill>
                  <a:schemeClr val="bg2"/>
                </a:solidFill>
                <a:effectLst/>
                <a:latin typeface="標楷體" pitchFamily="65" charset="-120"/>
                <a:ea typeface="標楷體" pitchFamily="65" charset="-120"/>
              </a:rPr>
              <a:t>風雨亦不可停</a:t>
            </a:r>
          </a:p>
          <a:p>
            <a:pPr eaLnBrk="1" hangingPunct="1">
              <a:spcBef>
                <a:spcPct val="0"/>
              </a:spcBef>
              <a:buFont typeface="Wingdings" pitchFamily="2" charset="2"/>
              <a:buNone/>
            </a:pPr>
            <a:r>
              <a:rPr lang="zh-TW" altLang="en-US" sz="5000" dirty="0" smtClean="0">
                <a:solidFill>
                  <a:schemeClr val="bg2"/>
                </a:solidFill>
                <a:effectLst/>
                <a:latin typeface="標楷體" pitchFamily="65" charset="-120"/>
                <a:ea typeface="標楷體" pitchFamily="65" charset="-120"/>
              </a:rPr>
              <a:t>雖然黑雲遮密</a:t>
            </a:r>
            <a:r>
              <a:rPr lang="en-US" altLang="zh-TW" sz="5000" dirty="0" smtClean="0">
                <a:solidFill>
                  <a:schemeClr val="bg2"/>
                </a:solidFill>
                <a:effectLst/>
                <a:latin typeface="標楷體" pitchFamily="65" charset="-120"/>
                <a:ea typeface="標楷體" pitchFamily="65" charset="-120"/>
              </a:rPr>
              <a:t>,</a:t>
            </a:r>
            <a:r>
              <a:rPr lang="zh-TW" altLang="en-US" sz="5000" dirty="0" smtClean="0">
                <a:solidFill>
                  <a:schemeClr val="bg2"/>
                </a:solidFill>
                <a:effectLst/>
                <a:latin typeface="標楷體" pitchFamily="65" charset="-120"/>
                <a:ea typeface="標楷體" pitchFamily="65" charset="-120"/>
              </a:rPr>
              <a:t>亦是當向前</a:t>
            </a:r>
          </a:p>
          <a:p>
            <a:pPr eaLnBrk="1" hangingPunct="1">
              <a:spcBef>
                <a:spcPct val="0"/>
              </a:spcBef>
              <a:buFont typeface="Wingdings" pitchFamily="2" charset="2"/>
              <a:buNone/>
            </a:pPr>
            <a:r>
              <a:rPr lang="zh-TW" altLang="en-US" sz="5000" dirty="0" smtClean="0">
                <a:solidFill>
                  <a:schemeClr val="bg2"/>
                </a:solidFill>
                <a:effectLst/>
                <a:latin typeface="標楷體" pitchFamily="65" charset="-120"/>
                <a:ea typeface="標楷體" pitchFamily="65" charset="-120"/>
              </a:rPr>
              <a:t>工夫若做清楚</a:t>
            </a:r>
            <a:r>
              <a:rPr lang="en-US" altLang="zh-TW" sz="5000" dirty="0" smtClean="0">
                <a:solidFill>
                  <a:schemeClr val="bg2"/>
                </a:solidFill>
                <a:effectLst/>
                <a:latin typeface="標楷體" pitchFamily="65" charset="-120"/>
                <a:ea typeface="標楷體" pitchFamily="65" charset="-120"/>
              </a:rPr>
              <a:t>,</a:t>
            </a:r>
            <a:r>
              <a:rPr lang="zh-TW" altLang="en-US" sz="5000" dirty="0" smtClean="0">
                <a:solidFill>
                  <a:schemeClr val="bg2"/>
                </a:solidFill>
                <a:effectLst/>
                <a:latin typeface="標楷體" pitchFamily="65" charset="-120"/>
                <a:ea typeface="標楷體" pitchFamily="65" charset="-120"/>
              </a:rPr>
              <a:t>卽時就可收成</a:t>
            </a:r>
          </a:p>
          <a:p>
            <a:pPr eaLnBrk="1" hangingPunct="1">
              <a:spcBef>
                <a:spcPct val="0"/>
              </a:spcBef>
              <a:buFont typeface="Wingdings" pitchFamily="2" charset="2"/>
              <a:buNone/>
            </a:pPr>
            <a:r>
              <a:rPr lang="zh-TW" altLang="en-US" sz="5000" dirty="0" smtClean="0">
                <a:solidFill>
                  <a:schemeClr val="bg2"/>
                </a:solidFill>
                <a:effectLst/>
                <a:latin typeface="標楷體" pitchFamily="65" charset="-120"/>
                <a:ea typeface="標楷體" pitchFamily="65" charset="-120"/>
              </a:rPr>
              <a:t>就能歡喜吟詩</a:t>
            </a:r>
            <a:r>
              <a:rPr lang="en-US" altLang="zh-TW" sz="5000" dirty="0" smtClean="0">
                <a:solidFill>
                  <a:schemeClr val="bg2"/>
                </a:solidFill>
                <a:effectLst/>
                <a:latin typeface="標楷體" pitchFamily="65" charset="-120"/>
                <a:ea typeface="標楷體" pitchFamily="65" charset="-120"/>
              </a:rPr>
              <a:t>,</a:t>
            </a:r>
            <a:r>
              <a:rPr lang="zh-TW" altLang="en-US" sz="5000" dirty="0" smtClean="0">
                <a:solidFill>
                  <a:schemeClr val="bg2"/>
                </a:solidFill>
                <a:effectLst/>
                <a:latin typeface="標楷體" pitchFamily="65" charset="-120"/>
                <a:ea typeface="標楷體" pitchFamily="65" charset="-120"/>
              </a:rPr>
              <a:t>五穀收回來</a:t>
            </a:r>
          </a:p>
          <a:p>
            <a:pPr eaLnBrk="1" hangingPunct="1">
              <a:spcBef>
                <a:spcPct val="0"/>
              </a:spcBef>
              <a:buFont typeface="Wingdings" pitchFamily="2" charset="2"/>
              <a:buNone/>
            </a:pPr>
            <a:endParaRPr lang="zh-TW" altLang="en-US" dirty="0" smtClean="0">
              <a:solidFill>
                <a:schemeClr val="bg2"/>
              </a:solidFill>
              <a:effectLst/>
              <a:latin typeface="標楷體" pitchFamily="65" charset="-120"/>
              <a:ea typeface="標楷體" pitchFamily="65" charset="-120"/>
            </a:endParaRPr>
          </a:p>
          <a:p>
            <a:pPr eaLnBrk="1" hangingPunct="1">
              <a:spcBef>
                <a:spcPct val="0"/>
              </a:spcBef>
              <a:buFont typeface="Wingdings" pitchFamily="2" charset="2"/>
              <a:buNone/>
            </a:pPr>
            <a:r>
              <a:rPr lang="zh-TW" altLang="en-US" sz="5000" dirty="0" smtClean="0">
                <a:solidFill>
                  <a:schemeClr val="bg2"/>
                </a:solidFill>
                <a:effectLst/>
                <a:latin typeface="標楷體" pitchFamily="65" charset="-120"/>
                <a:ea typeface="標楷體" pitchFamily="65" charset="-120"/>
              </a:rPr>
              <a:t>五穀收回來</a:t>
            </a:r>
            <a:r>
              <a:rPr lang="en-US" altLang="zh-TW" sz="5000" dirty="0" smtClean="0">
                <a:solidFill>
                  <a:schemeClr val="bg2"/>
                </a:solidFill>
                <a:effectLst/>
                <a:latin typeface="標楷體" pitchFamily="65" charset="-120"/>
                <a:ea typeface="標楷體" pitchFamily="65" charset="-120"/>
              </a:rPr>
              <a:t>!  </a:t>
            </a:r>
            <a:r>
              <a:rPr lang="zh-TW" altLang="en-US" sz="5000" dirty="0" smtClean="0">
                <a:solidFill>
                  <a:schemeClr val="bg2"/>
                </a:solidFill>
                <a:effectLst/>
                <a:latin typeface="標楷體" pitchFamily="65" charset="-120"/>
                <a:ea typeface="標楷體" pitchFamily="65" charset="-120"/>
              </a:rPr>
              <a:t>五穀收回來</a:t>
            </a:r>
            <a:r>
              <a:rPr lang="en-US" altLang="zh-TW" sz="5000" dirty="0" smtClean="0">
                <a:solidFill>
                  <a:schemeClr val="bg2"/>
                </a:solidFill>
                <a:effectLst/>
                <a:latin typeface="標楷體" pitchFamily="65" charset="-120"/>
                <a:ea typeface="標楷體" pitchFamily="65" charset="-120"/>
              </a:rPr>
              <a:t>!</a:t>
            </a:r>
          </a:p>
          <a:p>
            <a:pPr eaLnBrk="1" hangingPunct="1">
              <a:spcBef>
                <a:spcPct val="0"/>
              </a:spcBef>
              <a:buFont typeface="Wingdings" pitchFamily="2" charset="2"/>
              <a:buNone/>
            </a:pPr>
            <a:r>
              <a:rPr lang="zh-TW" altLang="en-US" sz="5000" dirty="0" smtClean="0">
                <a:solidFill>
                  <a:schemeClr val="bg2"/>
                </a:solidFill>
                <a:effectLst/>
                <a:latin typeface="標楷體" pitchFamily="65" charset="-120"/>
                <a:ea typeface="標楷體" pitchFamily="65" charset="-120"/>
              </a:rPr>
              <a:t>就能歡喜吟詩 五穀收回來</a:t>
            </a:r>
            <a:endParaRPr lang="en-US" altLang="zh-TW" sz="5000" dirty="0" smtClean="0">
              <a:solidFill>
                <a:schemeClr val="bg2"/>
              </a:solidFill>
              <a:effectLst/>
              <a:latin typeface="標楷體" pitchFamily="65" charset="-120"/>
              <a:ea typeface="標楷體" pitchFamily="65" charset="-120"/>
            </a:endParaRPr>
          </a:p>
          <a:p>
            <a:pPr algn="ctr" eaLnBrk="1" hangingPunct="1">
              <a:spcBef>
                <a:spcPct val="0"/>
              </a:spcBef>
              <a:buFont typeface="Wingdings" pitchFamily="2" charset="2"/>
              <a:buNone/>
            </a:pPr>
            <a:r>
              <a:rPr lang="en-US" altLang="zh-TW" sz="4000" b="1" dirty="0" smtClean="0">
                <a:solidFill>
                  <a:schemeClr val="bg2"/>
                </a:solidFill>
                <a:effectLst/>
                <a:latin typeface="標楷體" pitchFamily="65" charset="-120"/>
                <a:ea typeface="標楷體" pitchFamily="65" charset="-120"/>
              </a:rPr>
              <a:t>x2</a:t>
            </a:r>
            <a:endParaRPr lang="zh-TW" altLang="en-US" sz="4000" b="1" dirty="0" smtClean="0">
              <a:solidFill>
                <a:schemeClr val="bg2"/>
              </a:solidFill>
              <a:effectLst/>
              <a:latin typeface="標楷體" pitchFamily="65" charset="-120"/>
              <a:ea typeface="標楷體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0603457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4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70988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8675" name="Rectangle 2"/>
          <p:cNvSpPr>
            <a:spLocks noGrp="1" noChangeArrowheads="1"/>
          </p:cNvSpPr>
          <p:nvPr>
            <p:ph type="title"/>
          </p:nvPr>
        </p:nvSpPr>
        <p:spPr>
          <a:xfrm>
            <a:off x="7543800" y="0"/>
            <a:ext cx="1565275" cy="620713"/>
          </a:xfrm>
        </p:spPr>
        <p:txBody>
          <a:bodyPr/>
          <a:lstStyle/>
          <a:p>
            <a:pPr eaLnBrk="1" hangingPunct="1"/>
            <a:r>
              <a:rPr lang="en-US" altLang="zh-TW" sz="2400" dirty="0" smtClean="0">
                <a:solidFill>
                  <a:schemeClr val="bg2"/>
                </a:solidFill>
                <a:effectLst/>
                <a:latin typeface="標楷體" pitchFamily="65" charset="-120"/>
                <a:ea typeface="標楷體" pitchFamily="65" charset="-120"/>
              </a:rPr>
              <a:t>3/3</a:t>
            </a:r>
          </a:p>
        </p:txBody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836613"/>
            <a:ext cx="8137525" cy="5832475"/>
          </a:xfrm>
        </p:spPr>
        <p:txBody>
          <a:bodyPr/>
          <a:lstStyle/>
          <a:p>
            <a:pPr eaLnBrk="1" hangingPunct="1">
              <a:spcBef>
                <a:spcPct val="0"/>
              </a:spcBef>
              <a:buFont typeface="Wingdings" pitchFamily="2" charset="2"/>
              <a:buNone/>
            </a:pPr>
            <a:r>
              <a:rPr lang="zh-TW" altLang="en-US" sz="5000" dirty="0" smtClean="0">
                <a:solidFill>
                  <a:schemeClr val="bg2"/>
                </a:solidFill>
                <a:effectLst/>
                <a:latin typeface="標楷體" pitchFamily="65" charset="-120"/>
                <a:ea typeface="標楷體" pitchFamily="65" charset="-120"/>
              </a:rPr>
              <a:t>照常去撒好種</a:t>
            </a:r>
            <a:r>
              <a:rPr lang="en-US" altLang="zh-TW" sz="5000" dirty="0" smtClean="0">
                <a:solidFill>
                  <a:schemeClr val="bg2"/>
                </a:solidFill>
                <a:effectLst/>
                <a:latin typeface="標楷體" pitchFamily="65" charset="-120"/>
                <a:ea typeface="標楷體" pitchFamily="65" charset="-120"/>
              </a:rPr>
              <a:t>,</a:t>
            </a:r>
            <a:r>
              <a:rPr lang="zh-TW" altLang="en-US" sz="5000" dirty="0" smtClean="0">
                <a:solidFill>
                  <a:schemeClr val="bg2"/>
                </a:solidFill>
                <a:effectLst/>
                <a:latin typeface="標楷體" pitchFamily="65" charset="-120"/>
                <a:ea typeface="標楷體" pitchFamily="65" charset="-120"/>
              </a:rPr>
              <a:t>做工甘願服勞</a:t>
            </a:r>
          </a:p>
          <a:p>
            <a:pPr eaLnBrk="1" hangingPunct="1">
              <a:spcBef>
                <a:spcPct val="0"/>
              </a:spcBef>
              <a:buFont typeface="Wingdings" pitchFamily="2" charset="2"/>
              <a:buNone/>
            </a:pPr>
            <a:r>
              <a:rPr lang="zh-TW" altLang="en-US" sz="5000" dirty="0" smtClean="0">
                <a:solidFill>
                  <a:schemeClr val="bg2"/>
                </a:solidFill>
                <a:effectLst/>
                <a:latin typeface="標楷體" pitchFamily="65" charset="-120"/>
                <a:ea typeface="標楷體" pitchFamily="65" charset="-120"/>
              </a:rPr>
              <a:t>雖然遇着危險</a:t>
            </a:r>
            <a:r>
              <a:rPr lang="en-US" altLang="zh-TW" sz="5000" dirty="0" smtClean="0">
                <a:solidFill>
                  <a:schemeClr val="bg2"/>
                </a:solidFill>
                <a:effectLst/>
                <a:latin typeface="標楷體" pitchFamily="65" charset="-120"/>
                <a:ea typeface="標楷體" pitchFamily="65" charset="-120"/>
              </a:rPr>
              <a:t>,</a:t>
            </a:r>
            <a:r>
              <a:rPr lang="zh-TW" altLang="en-US" sz="5000" dirty="0" smtClean="0">
                <a:solidFill>
                  <a:schemeClr val="bg2"/>
                </a:solidFill>
                <a:effectLst/>
                <a:latin typeface="標楷體" pitchFamily="65" charset="-120"/>
                <a:ea typeface="標楷體" pitchFamily="65" charset="-120"/>
              </a:rPr>
              <a:t>不肯半路息</a:t>
            </a:r>
          </a:p>
          <a:p>
            <a:pPr eaLnBrk="1" hangingPunct="1">
              <a:spcBef>
                <a:spcPct val="0"/>
              </a:spcBef>
              <a:buFont typeface="Wingdings" pitchFamily="2" charset="2"/>
              <a:buNone/>
            </a:pPr>
            <a:r>
              <a:rPr lang="zh-TW" altLang="en-US" sz="5000" dirty="0" smtClean="0">
                <a:solidFill>
                  <a:schemeClr val="bg2"/>
                </a:solidFill>
                <a:effectLst/>
                <a:latin typeface="標楷體" pitchFamily="65" charset="-120"/>
                <a:ea typeface="標楷體" pitchFamily="65" charset="-120"/>
              </a:rPr>
              <a:t>苦工若做清楚</a:t>
            </a:r>
            <a:r>
              <a:rPr lang="en-US" altLang="zh-TW" sz="5000" dirty="0" smtClean="0">
                <a:solidFill>
                  <a:schemeClr val="bg2"/>
                </a:solidFill>
                <a:effectLst/>
                <a:latin typeface="標楷體" pitchFamily="65" charset="-120"/>
                <a:ea typeface="標楷體" pitchFamily="65" charset="-120"/>
              </a:rPr>
              <a:t>,</a:t>
            </a:r>
            <a:r>
              <a:rPr lang="zh-TW" altLang="en-US" sz="5000" dirty="0" smtClean="0">
                <a:solidFill>
                  <a:schemeClr val="bg2"/>
                </a:solidFill>
                <a:effectLst/>
                <a:latin typeface="標楷體" pitchFamily="65" charset="-120"/>
                <a:ea typeface="標楷體" pitchFamily="65" charset="-120"/>
              </a:rPr>
              <a:t>救主就來接我</a:t>
            </a:r>
          </a:p>
          <a:p>
            <a:pPr eaLnBrk="1" hangingPunct="1">
              <a:spcBef>
                <a:spcPct val="0"/>
              </a:spcBef>
              <a:buFont typeface="Wingdings" pitchFamily="2" charset="2"/>
              <a:buNone/>
            </a:pPr>
            <a:r>
              <a:rPr lang="zh-TW" altLang="en-US" sz="5000" dirty="0" smtClean="0">
                <a:solidFill>
                  <a:schemeClr val="bg2"/>
                </a:solidFill>
                <a:effectLst/>
                <a:latin typeface="標楷體" pitchFamily="65" charset="-120"/>
                <a:ea typeface="標楷體" pitchFamily="65" charset="-120"/>
              </a:rPr>
              <a:t>就能歡喜吟詩</a:t>
            </a:r>
            <a:r>
              <a:rPr lang="en-US" altLang="zh-TW" sz="5000" dirty="0" smtClean="0">
                <a:solidFill>
                  <a:schemeClr val="bg2"/>
                </a:solidFill>
                <a:effectLst/>
                <a:latin typeface="標楷體" pitchFamily="65" charset="-120"/>
                <a:ea typeface="標楷體" pitchFamily="65" charset="-120"/>
              </a:rPr>
              <a:t>,</a:t>
            </a:r>
            <a:r>
              <a:rPr lang="zh-TW" altLang="en-US" sz="5000" dirty="0" smtClean="0">
                <a:solidFill>
                  <a:schemeClr val="bg2"/>
                </a:solidFill>
                <a:effectLst/>
                <a:latin typeface="標楷體" pitchFamily="65" charset="-120"/>
                <a:ea typeface="標楷體" pitchFamily="65" charset="-120"/>
              </a:rPr>
              <a:t>五穀收回來</a:t>
            </a:r>
          </a:p>
          <a:p>
            <a:pPr eaLnBrk="1" hangingPunct="1">
              <a:spcBef>
                <a:spcPct val="0"/>
              </a:spcBef>
              <a:buFont typeface="Wingdings" pitchFamily="2" charset="2"/>
              <a:buNone/>
            </a:pPr>
            <a:endParaRPr lang="zh-TW" altLang="en-US" dirty="0" smtClean="0">
              <a:solidFill>
                <a:schemeClr val="bg2"/>
              </a:solidFill>
              <a:effectLst/>
              <a:latin typeface="標楷體" pitchFamily="65" charset="-120"/>
              <a:ea typeface="標楷體" pitchFamily="65" charset="-120"/>
            </a:endParaRPr>
          </a:p>
          <a:p>
            <a:pPr eaLnBrk="1" hangingPunct="1">
              <a:spcBef>
                <a:spcPct val="0"/>
              </a:spcBef>
              <a:buFont typeface="Wingdings" pitchFamily="2" charset="2"/>
              <a:buNone/>
            </a:pPr>
            <a:r>
              <a:rPr lang="zh-TW" altLang="en-US" sz="5000" dirty="0" smtClean="0">
                <a:solidFill>
                  <a:schemeClr val="bg2"/>
                </a:solidFill>
                <a:effectLst/>
                <a:latin typeface="標楷體" pitchFamily="65" charset="-120"/>
                <a:ea typeface="標楷體" pitchFamily="65" charset="-120"/>
              </a:rPr>
              <a:t>五穀收回來</a:t>
            </a:r>
            <a:r>
              <a:rPr lang="en-US" altLang="zh-TW" sz="5000" dirty="0" smtClean="0">
                <a:solidFill>
                  <a:schemeClr val="bg2"/>
                </a:solidFill>
                <a:effectLst/>
                <a:latin typeface="標楷體" pitchFamily="65" charset="-120"/>
                <a:ea typeface="標楷體" pitchFamily="65" charset="-120"/>
              </a:rPr>
              <a:t>!  </a:t>
            </a:r>
            <a:r>
              <a:rPr lang="zh-TW" altLang="en-US" sz="5000" dirty="0" smtClean="0">
                <a:solidFill>
                  <a:schemeClr val="bg2"/>
                </a:solidFill>
                <a:effectLst/>
                <a:latin typeface="標楷體" pitchFamily="65" charset="-120"/>
                <a:ea typeface="標楷體" pitchFamily="65" charset="-120"/>
              </a:rPr>
              <a:t>五穀收回來</a:t>
            </a:r>
            <a:r>
              <a:rPr lang="en-US" altLang="zh-TW" sz="5000" dirty="0" smtClean="0">
                <a:solidFill>
                  <a:schemeClr val="bg2"/>
                </a:solidFill>
                <a:effectLst/>
                <a:latin typeface="標楷體" pitchFamily="65" charset="-120"/>
                <a:ea typeface="標楷體" pitchFamily="65" charset="-120"/>
              </a:rPr>
              <a:t>!</a:t>
            </a:r>
          </a:p>
          <a:p>
            <a:pPr eaLnBrk="1" hangingPunct="1">
              <a:spcBef>
                <a:spcPct val="0"/>
              </a:spcBef>
              <a:buFont typeface="Wingdings" pitchFamily="2" charset="2"/>
              <a:buNone/>
            </a:pPr>
            <a:r>
              <a:rPr lang="zh-TW" altLang="en-US" sz="5000" dirty="0" smtClean="0">
                <a:solidFill>
                  <a:schemeClr val="bg2"/>
                </a:solidFill>
                <a:effectLst/>
                <a:latin typeface="標楷體" pitchFamily="65" charset="-120"/>
                <a:ea typeface="標楷體" pitchFamily="65" charset="-120"/>
              </a:rPr>
              <a:t>就能歡喜吟詩 五穀收回來</a:t>
            </a:r>
            <a:endParaRPr lang="en-US" altLang="zh-TW" sz="5000" dirty="0" smtClean="0">
              <a:solidFill>
                <a:schemeClr val="bg2"/>
              </a:solidFill>
              <a:effectLst/>
              <a:latin typeface="標楷體" pitchFamily="65" charset="-120"/>
              <a:ea typeface="標楷體" pitchFamily="65" charset="-120"/>
            </a:endParaRPr>
          </a:p>
          <a:p>
            <a:pPr algn="ctr" eaLnBrk="1" hangingPunct="1">
              <a:spcBef>
                <a:spcPct val="0"/>
              </a:spcBef>
              <a:buFont typeface="Wingdings" pitchFamily="2" charset="2"/>
              <a:buNone/>
            </a:pPr>
            <a:r>
              <a:rPr lang="en-US" altLang="zh-TW" sz="4000" b="1" dirty="0" smtClean="0">
                <a:solidFill>
                  <a:schemeClr val="bg2"/>
                </a:solidFill>
                <a:effectLst/>
                <a:latin typeface="標楷體" pitchFamily="65" charset="-120"/>
                <a:ea typeface="標楷體" pitchFamily="65" charset="-120"/>
              </a:rPr>
              <a:t>x2</a:t>
            </a:r>
          </a:p>
          <a:p>
            <a:pPr algn="r" eaLnBrk="1" hangingPunct="1">
              <a:spcBef>
                <a:spcPct val="0"/>
              </a:spcBef>
              <a:buFont typeface="Wingdings" pitchFamily="2" charset="2"/>
              <a:buNone/>
            </a:pPr>
            <a:endParaRPr lang="zh-TW" altLang="en-US" sz="5000" dirty="0" smtClean="0">
              <a:solidFill>
                <a:srgbClr val="7E0000"/>
              </a:solidFill>
              <a:effectLst/>
              <a:latin typeface="標楷體" pitchFamily="65" charset="-120"/>
              <a:ea typeface="標楷體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780858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ompetition">
  <a:themeElements>
    <a:clrScheme name="Competition 5">
      <a:dk1>
        <a:srgbClr val="000070"/>
      </a:dk1>
      <a:lt1>
        <a:srgbClr val="FFFFFF"/>
      </a:lt1>
      <a:dk2>
        <a:srgbClr val="0000FF"/>
      </a:dk2>
      <a:lt2>
        <a:srgbClr val="C5C5FF"/>
      </a:lt2>
      <a:accent1>
        <a:srgbClr val="0099FF"/>
      </a:accent1>
      <a:accent2>
        <a:srgbClr val="7883B4"/>
      </a:accent2>
      <a:accent3>
        <a:srgbClr val="AAAAFF"/>
      </a:accent3>
      <a:accent4>
        <a:srgbClr val="DADADA"/>
      </a:accent4>
      <a:accent5>
        <a:srgbClr val="AACAFF"/>
      </a:accent5>
      <a:accent6>
        <a:srgbClr val="6C76A3"/>
      </a:accent6>
      <a:hlink>
        <a:srgbClr val="00FFFF"/>
      </a:hlink>
      <a:folHlink>
        <a:srgbClr val="2DBF68"/>
      </a:folHlink>
    </a:clrScheme>
    <a:fontScheme name="Competition">
      <a:majorFont>
        <a:latin typeface="Arial"/>
        <a:ea typeface="新細明體"/>
        <a:cs typeface=""/>
      </a:majorFont>
      <a:minorFont>
        <a:latin typeface="Verdana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  <a:ea typeface="新細明體" pitchFamily="18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  <a:ea typeface="新細明體" pitchFamily="18" charset="-120"/>
          </a:defRPr>
        </a:defPPr>
      </a:lstStyle>
    </a:lnDef>
  </a:objectDefaults>
  <a:extraClrSchemeLst>
    <a:extraClrScheme>
      <a:clrScheme name="Competition 1">
        <a:dk1>
          <a:srgbClr val="5C1F00"/>
        </a:dk1>
        <a:lt1>
          <a:srgbClr val="FFFFFF"/>
        </a:lt1>
        <a:dk2>
          <a:srgbClr val="990000"/>
        </a:dk2>
        <a:lt2>
          <a:srgbClr val="FFF9BB"/>
        </a:lt2>
        <a:accent1>
          <a:srgbClr val="FF3300"/>
        </a:accent1>
        <a:accent2>
          <a:srgbClr val="B86D52"/>
        </a:accent2>
        <a:accent3>
          <a:srgbClr val="CAAAAA"/>
        </a:accent3>
        <a:accent4>
          <a:srgbClr val="DADADA"/>
        </a:accent4>
        <a:accent5>
          <a:srgbClr val="FFADAA"/>
        </a:accent5>
        <a:accent6>
          <a:srgbClr val="A66249"/>
        </a:accent6>
        <a:hlink>
          <a:srgbClr val="FF9900"/>
        </a:hlink>
        <a:folHlink>
          <a:srgbClr val="FFCC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etition 2">
        <a:dk1>
          <a:srgbClr val="800000"/>
        </a:dk1>
        <a:lt1>
          <a:srgbClr val="FFFFFF"/>
        </a:lt1>
        <a:dk2>
          <a:srgbClr val="FF9900"/>
        </a:dk2>
        <a:lt2>
          <a:srgbClr val="FFFF99"/>
        </a:lt2>
        <a:accent1>
          <a:srgbClr val="FF5050"/>
        </a:accent1>
        <a:accent2>
          <a:srgbClr val="CC3300"/>
        </a:accent2>
        <a:accent3>
          <a:srgbClr val="FFCAAA"/>
        </a:accent3>
        <a:accent4>
          <a:srgbClr val="DADADA"/>
        </a:accent4>
        <a:accent5>
          <a:srgbClr val="FFB3B3"/>
        </a:accent5>
        <a:accent6>
          <a:srgbClr val="B92D00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etition 3">
        <a:dk1>
          <a:srgbClr val="2A5400"/>
        </a:dk1>
        <a:lt1>
          <a:srgbClr val="FFFFFF"/>
        </a:lt1>
        <a:dk2>
          <a:srgbClr val="4A9400"/>
        </a:dk2>
        <a:lt2>
          <a:srgbClr val="F3F2D9"/>
        </a:lt2>
        <a:accent1>
          <a:srgbClr val="99CC00"/>
        </a:accent1>
        <a:accent2>
          <a:srgbClr val="6B4A39"/>
        </a:accent2>
        <a:accent3>
          <a:srgbClr val="B1C8AA"/>
        </a:accent3>
        <a:accent4>
          <a:srgbClr val="DADADA"/>
        </a:accent4>
        <a:accent5>
          <a:srgbClr val="CAE2AA"/>
        </a:accent5>
        <a:accent6>
          <a:srgbClr val="604233"/>
        </a:accent6>
        <a:hlink>
          <a:srgbClr val="E2BC5E"/>
        </a:hlink>
        <a:folHlink>
          <a:srgbClr val="AB7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etition 4">
        <a:dk1>
          <a:srgbClr val="005A58"/>
        </a:dk1>
        <a:lt1>
          <a:srgbClr val="FFFFFF"/>
        </a:lt1>
        <a:dk2>
          <a:srgbClr val="009E9A"/>
        </a:dk2>
        <a:lt2>
          <a:srgbClr val="C5EBE4"/>
        </a:lt2>
        <a:accent1>
          <a:srgbClr val="0099CC"/>
        </a:accent1>
        <a:accent2>
          <a:srgbClr val="339933"/>
        </a:accent2>
        <a:accent3>
          <a:srgbClr val="AACCCA"/>
        </a:accent3>
        <a:accent4>
          <a:srgbClr val="DADADA"/>
        </a:accent4>
        <a:accent5>
          <a:srgbClr val="AACAE2"/>
        </a:accent5>
        <a:accent6>
          <a:srgbClr val="2D8A2D"/>
        </a:accent6>
        <a:hlink>
          <a:srgbClr val="00FF99"/>
        </a:hlink>
        <a:folHlink>
          <a:srgbClr val="4CD2D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etition 5">
        <a:dk1>
          <a:srgbClr val="000070"/>
        </a:dk1>
        <a:lt1>
          <a:srgbClr val="FFFFFF"/>
        </a:lt1>
        <a:dk2>
          <a:srgbClr val="0000FF"/>
        </a:dk2>
        <a:lt2>
          <a:srgbClr val="C5C5FF"/>
        </a:lt2>
        <a:accent1>
          <a:srgbClr val="0099FF"/>
        </a:accent1>
        <a:accent2>
          <a:srgbClr val="7883B4"/>
        </a:accent2>
        <a:accent3>
          <a:srgbClr val="AAAAFF"/>
        </a:accent3>
        <a:accent4>
          <a:srgbClr val="DADADA"/>
        </a:accent4>
        <a:accent5>
          <a:srgbClr val="AACAFF"/>
        </a:accent5>
        <a:accent6>
          <a:srgbClr val="6C76A3"/>
        </a:accent6>
        <a:hlink>
          <a:srgbClr val="00FFFF"/>
        </a:hlink>
        <a:folHlink>
          <a:srgbClr val="2DBF6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etition 6">
        <a:dk1>
          <a:srgbClr val="4D4D4D"/>
        </a:dk1>
        <a:lt1>
          <a:srgbClr val="FFFFFF"/>
        </a:lt1>
        <a:dk2>
          <a:srgbClr val="8202E2"/>
        </a:dk2>
        <a:lt2>
          <a:srgbClr val="CCCCFF"/>
        </a:lt2>
        <a:accent1>
          <a:srgbClr val="CC99FF"/>
        </a:accent1>
        <a:accent2>
          <a:srgbClr val="666699"/>
        </a:accent2>
        <a:accent3>
          <a:srgbClr val="C1AAEE"/>
        </a:accent3>
        <a:accent4>
          <a:srgbClr val="DADADA"/>
        </a:accent4>
        <a:accent5>
          <a:srgbClr val="E2CAFF"/>
        </a:accent5>
        <a:accent6>
          <a:srgbClr val="5C5C8A"/>
        </a:accent6>
        <a:hlink>
          <a:srgbClr val="FF7C80"/>
        </a:hlink>
        <a:folHlink>
          <a:srgbClr val="FF505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etition 7">
        <a:dk1>
          <a:srgbClr val="575863"/>
        </a:dk1>
        <a:lt1>
          <a:srgbClr val="FFFFFF"/>
        </a:lt1>
        <a:dk2>
          <a:srgbClr val="818982"/>
        </a:dk2>
        <a:lt2>
          <a:srgbClr val="EAEAEA"/>
        </a:lt2>
        <a:accent1>
          <a:srgbClr val="CC6600"/>
        </a:accent1>
        <a:accent2>
          <a:srgbClr val="A4A686"/>
        </a:accent2>
        <a:accent3>
          <a:srgbClr val="C1C4C1"/>
        </a:accent3>
        <a:accent4>
          <a:srgbClr val="DADADA"/>
        </a:accent4>
        <a:accent5>
          <a:srgbClr val="E2B8AA"/>
        </a:accent5>
        <a:accent6>
          <a:srgbClr val="949679"/>
        </a:accent6>
        <a:hlink>
          <a:srgbClr val="CCCC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etition 8">
        <a:dk1>
          <a:srgbClr val="000000"/>
        </a:dk1>
        <a:lt1>
          <a:srgbClr val="FFFFFF"/>
        </a:lt1>
        <a:dk2>
          <a:srgbClr val="000000"/>
        </a:dk2>
        <a:lt2>
          <a:srgbClr val="CDCDCD"/>
        </a:lt2>
        <a:accent1>
          <a:srgbClr val="CDD9F7"/>
        </a:accent1>
        <a:accent2>
          <a:srgbClr val="99FF33"/>
        </a:accent2>
        <a:accent3>
          <a:srgbClr val="FFFFFF"/>
        </a:accent3>
        <a:accent4>
          <a:srgbClr val="000000"/>
        </a:accent4>
        <a:accent5>
          <a:srgbClr val="E3E9FA"/>
        </a:accent5>
        <a:accent6>
          <a:srgbClr val="8AE72D"/>
        </a:accent6>
        <a:hlink>
          <a:srgbClr val="0033CC"/>
        </a:hlink>
        <a:folHlink>
          <a:srgbClr val="66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740</TotalTime>
  <Words>237</Words>
  <Application>Microsoft Office PowerPoint</Application>
  <PresentationFormat>On-screen Show (4:3)</PresentationFormat>
  <Paragraphs>29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Competition</vt:lpstr>
      <vt:lpstr>柑泉團契 獻詩</vt:lpstr>
      <vt:lpstr>1/3</vt:lpstr>
      <vt:lpstr>2/3</vt:lpstr>
      <vt:lpstr>3/3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歡迎您來到 柑縣台灣基督長老教會  開闊布棚、堅固杙仔  請肅靜,預備心來敬拜上帝  請關掉您的手機,傳呼器…</dc:title>
  <dc:creator>Tai</dc:creator>
  <cp:lastModifiedBy>Jonathan</cp:lastModifiedBy>
  <cp:revision>45</cp:revision>
  <dcterms:created xsi:type="dcterms:W3CDTF">2015-12-30T23:14:56Z</dcterms:created>
  <dcterms:modified xsi:type="dcterms:W3CDTF">2016-01-31T01:49:39Z</dcterms:modified>
</cp:coreProperties>
</file>