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1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7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2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9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56903-0DEC-47A2-B46A-C8B9C16EE372}" type="datetimeFigureOut">
              <a:rPr lang="en-US" smtClean="0"/>
              <a:t>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3D596-0017-4752-BA50-9EB7B503E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2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7" y="0"/>
            <a:ext cx="9144000" cy="701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88"/>
          <a:stretch/>
        </p:blipFill>
        <p:spPr>
          <a:xfrm>
            <a:off x="5486400" y="3688930"/>
            <a:ext cx="3678381" cy="31759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133600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阮來與祢坐桌，主啊，阮來；阮來與祢坐桌，主耶穌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阮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帶重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擔訝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疑，到祢面前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啊，憐憫阮聽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阮求。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 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阮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來與祢坐桌，主啊！阮來，阮來與祢坐桌，主耶穌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阮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帶阮之苦痛憂傷痛苦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啊！用愛</a:t>
            </a:r>
            <a:r>
              <a:rPr lang="en-US" altLang="zh-TW" dirty="0">
                <a:latin typeface="DFKai-SB" panose="03000509000000000000" pitchFamily="65" charset="-120"/>
                <a:ea typeface="DFKai-SB" panose="03000509000000000000" pitchFamily="65" charset="-120"/>
              </a:rPr>
              <a:t>­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近倚阮。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973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88"/>
          <a:stretch/>
        </p:blipFill>
        <p:spPr>
          <a:xfrm>
            <a:off x="5638800" y="3820516"/>
            <a:ext cx="3525981" cy="304441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1" y="2545930"/>
            <a:ext cx="9144000" cy="1143000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主啊阮來尋求祢同在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守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聖餐阮可見祢，主啊。 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用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祢醫治愛疼與平安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教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阮接納祢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主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啊！阮今快樂離開聖桌，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主啊！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祢起造阮。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祢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靈用愛疼充滿阮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，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恩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典平安包圍阮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/>
            </a:r>
            <a:br>
              <a:rPr lang="en-US" altLang="zh-TW" dirty="0" smtClean="0">
                <a:latin typeface="DFKai-SB" panose="03000509000000000000" pitchFamily="65" charset="-120"/>
                <a:ea typeface="DFKai-SB" panose="03000509000000000000" pitchFamily="65" charset="-120"/>
              </a:rPr>
            </a:b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恩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典平安</a:t>
            </a:r>
            <a:r>
              <a:rPr lang="zh-TW" altLang="en-US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包圍</a:t>
            </a:r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阮。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0698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34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阮來與祢坐桌，主啊，阮來；阮來與祢坐桌，主耶穌， 阮帶重擔訝疑，到祢面前。 主啊，憐憫阮聽阮求。  阮來與祢坐桌，主啊！阮來，阮來與祢坐桌，主耶穌。 阮帶阮之苦痛憂傷痛苦。 主啊！用愛­近倚阮。</vt:lpstr>
      <vt:lpstr>主啊阮來尋求祢同在， 守聖餐阮可見祢，主啊。  用祢醫治愛疼與平安。 教阮接納祢， 主啊！阮今快樂離開聖桌， 主啊！祢起造阮。 祢靈用愛疼充滿阮， 恩典平安包圍阮。 恩典平安包圍阮。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阮來與祢坐桌，主啊，阮來；阮來與祢坐桌，主耶穌，阮帶重擔 訝疑，到祢面前。主啊，憐憫阮聽阮求。  阮來與祢坐桌，主啊！阮來，阮來與祢坐桌，主耶穌。阮帶阮之苦痛憂傷痛苦。主啊！用愛­近倚阮。</dc:title>
  <dc:creator>Wenwen</dc:creator>
  <cp:lastModifiedBy>Jonathan</cp:lastModifiedBy>
  <cp:revision>4</cp:revision>
  <dcterms:created xsi:type="dcterms:W3CDTF">2016-02-07T02:09:09Z</dcterms:created>
  <dcterms:modified xsi:type="dcterms:W3CDTF">2016-02-07T15:55:33Z</dcterms:modified>
</cp:coreProperties>
</file>