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6" r:id="rId1"/>
  </p:sldMasterIdLst>
  <p:notesMasterIdLst>
    <p:notesMasterId r:id="rId6"/>
  </p:notesMasterIdLst>
  <p:sldIdLst>
    <p:sldId id="369" r:id="rId2"/>
    <p:sldId id="370" r:id="rId3"/>
    <p:sldId id="371" r:id="rId4"/>
    <p:sldId id="37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00"/>
    <a:srgbClr val="CC0066"/>
    <a:srgbClr val="080808"/>
    <a:srgbClr val="AC8300"/>
    <a:srgbClr val="FF0000"/>
    <a:srgbClr val="EE1251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EF87D9B2-965B-40C5-8FFA-5E112BBCBF4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29175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DF738AE4-7CE1-4A8C-9069-AD4D7AA54E4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1143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C33D4655-6749-44A6-BAE8-7482733A2A1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69749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BB4268AF-C425-46EF-A417-B9BBB482586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21477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187CEBFD-0925-4D54-9769-1E675347150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1104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F6F1A64F-90DB-4A5C-A5A2-C74BEB9B9E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23551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4551A1EF-A409-479C-A229-1A84E9DCD48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35412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7296E771-4B6B-4AA1-BAEF-EB4311D9512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0514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F72A7BD7-9AFE-43F6-9CE5-7E58E04CD55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89160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5CE7A07E-D9ED-4B85-8894-7A984CA993F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52653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Arial" pitchFamily="34" charset="0"/>
              </a:defRPr>
            </a:lvl1pPr>
          </a:lstStyle>
          <a:p>
            <a:pPr>
              <a:defRPr/>
            </a:pPr>
            <a:fld id="{D84A89A9-02FA-4623-A4AD-F16DF59CBA5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45304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18815A-D3EB-4679-87BA-981C73FA6D98}" type="slidenum">
              <a:rPr kumimoji="1"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4009664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7" r:id="rId1"/>
    <p:sldLayoutId id="2147484068" r:id="rId2"/>
    <p:sldLayoutId id="2147484069" r:id="rId3"/>
    <p:sldLayoutId id="2147484070" r:id="rId4"/>
    <p:sldLayoutId id="2147484071" r:id="rId5"/>
    <p:sldLayoutId id="2147484072" r:id="rId6"/>
    <p:sldLayoutId id="2147484073" r:id="rId7"/>
    <p:sldLayoutId id="2147484074" r:id="rId8"/>
    <p:sldLayoutId id="2147484075" r:id="rId9"/>
    <p:sldLayoutId id="2147484076" r:id="rId10"/>
    <p:sldLayoutId id="214748407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PMingLiU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PMingLiU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PMingLiU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PMingLiU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PMingLiU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PMingLiU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PMingLiU" pitchFamily="18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066" y="0"/>
            <a:ext cx="9254266" cy="6934200"/>
          </a:xfrm>
          <a:prstGeom prst="rect">
            <a:avLst/>
          </a:prstGeom>
        </p:spPr>
      </p:pic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" y="1066800"/>
            <a:ext cx="9128760" cy="16764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n-US" altLang="zh-TW" sz="4800" dirty="0" smtClean="0"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 smtClean="0"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DFKai-SB" pitchFamily="65" charset="-120"/>
                <a:ea typeface="DFKai-SB" pitchFamily="65" charset="-120"/>
              </a:rPr>
            </a:br>
            <a:r>
              <a:rPr lang="zh-TW" alt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你</a:t>
            </a:r>
            <a:r>
              <a:rPr lang="zh-TW" alt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若欠缺真失</a:t>
            </a:r>
            <a:r>
              <a:rPr lang="zh-TW" alt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望</a:t>
            </a:r>
            <a:r>
              <a:rPr lang="en-US" altLang="zh-TW" sz="4800" dirty="0"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dirty="0"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DFKai-SB" pitchFamily="65" charset="-120"/>
                <a:ea typeface="DFKai-SB" pitchFamily="65" charset="-120"/>
              </a:rPr>
            </a:br>
            <a:r>
              <a:rPr lang="en-US" altLang="zh-TW" sz="4800" dirty="0" smtClean="0">
                <a:solidFill>
                  <a:schemeClr val="bg1"/>
                </a:solidFill>
                <a:effectLst>
                  <a:glow rad="228600">
                    <a:schemeClr val="tx1">
                      <a:alpha val="40000"/>
                    </a:schemeClr>
                  </a:glow>
                </a:effectLst>
                <a:latin typeface="DFKai-SB" pitchFamily="65" charset="-120"/>
                <a:ea typeface="DFKai-SB" pitchFamily="65" charset="-120"/>
              </a:rPr>
              <a:t> </a:t>
            </a:r>
            <a:endParaRPr lang="zh-TW" altLang="en-US" sz="4800" dirty="0">
              <a:solidFill>
                <a:schemeClr val="bg1"/>
              </a:solidFill>
              <a:effectLst>
                <a:glow rad="228600">
                  <a:schemeClr val="tx1">
                    <a:alpha val="40000"/>
                  </a:schemeClr>
                </a:glow>
              </a:effectLst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-60960" y="2819400"/>
            <a:ext cx="9254266" cy="762000"/>
          </a:xfrm>
        </p:spPr>
        <p:txBody>
          <a:bodyPr>
            <a:normAutofit fontScale="25000" lnSpcReduction="20000"/>
          </a:bodyPr>
          <a:lstStyle/>
          <a:p>
            <a:pPr algn="ctr" eaLnBrk="1" hangingPunct="1">
              <a:buFontTx/>
              <a:buNone/>
            </a:pPr>
            <a:r>
              <a:rPr lang="en-US" altLang="zh-TW" sz="5600" dirty="0" smtClean="0">
                <a:latin typeface="DFKai-SB" pitchFamily="65" charset="-120"/>
                <a:ea typeface="DFKai-SB" pitchFamily="65" charset="-120"/>
              </a:rPr>
              <a:t> </a:t>
            </a:r>
            <a:endParaRPr lang="zh-TW" altLang="en-US" sz="5600" dirty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12800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婦女會 獻詩</a:t>
            </a:r>
            <a:endParaRPr lang="zh-TW" altLang="en-US" sz="8000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pPr eaLnBrk="1" hangingPunct="1">
              <a:buFontTx/>
              <a:buNone/>
            </a:pPr>
            <a:r>
              <a:rPr lang="en-US" altLang="zh-TW" sz="4400" b="1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zh-TW" altLang="en-US" sz="4400" b="1" dirty="0" smtClean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17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6200"/>
            <a:ext cx="9144000" cy="6934200"/>
          </a:xfrm>
          <a:prstGeom prst="rect">
            <a:avLst/>
          </a:prstGeom>
        </p:spPr>
      </p:pic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143000"/>
            <a:ext cx="8686800" cy="47625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zh-TW" altLang="en-US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你若欠缺真失</a:t>
            </a:r>
            <a:r>
              <a:rPr lang="zh-TW" altLang="en-US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望</a:t>
            </a:r>
            <a:r>
              <a:rPr lang="en-US" altLang="zh-TW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我著盡力來幫</a:t>
            </a:r>
            <a:r>
              <a:rPr lang="zh-TW" altLang="en-US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助</a:t>
            </a:r>
            <a:r>
              <a:rPr lang="zh-TW" altLang="en-US" sz="2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2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救主看了就歡</a:t>
            </a:r>
            <a:r>
              <a:rPr lang="zh-TW" altLang="en-US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喜</a:t>
            </a:r>
            <a:r>
              <a:rPr lang="en-US" altLang="zh-TW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顯明真實趁道</a:t>
            </a:r>
            <a:r>
              <a:rPr lang="zh-TW" altLang="en-US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理</a:t>
            </a:r>
            <a:r>
              <a:rPr lang="en-US" altLang="zh-TW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2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2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咱</a:t>
            </a:r>
            <a:r>
              <a:rPr lang="zh-TW" altLang="en-US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決意相</a:t>
            </a:r>
            <a:r>
              <a:rPr lang="zh-TW" altLang="en-US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疼</a:t>
            </a:r>
            <a:r>
              <a:rPr lang="en-US" altLang="zh-TW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咱決意相</a:t>
            </a:r>
            <a:r>
              <a:rPr lang="zh-TW" altLang="en-US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疼</a:t>
            </a:r>
            <a:br>
              <a:rPr lang="zh-TW" altLang="en-US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咱</a:t>
            </a:r>
            <a:r>
              <a:rPr lang="zh-TW" altLang="en-US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決意相疼</a:t>
            </a:r>
            <a:r>
              <a:rPr lang="en-US" altLang="zh-TW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求</a:t>
            </a:r>
            <a:r>
              <a:rPr lang="zh-TW" altLang="en-US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聖神來幫助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0" y="76200"/>
            <a:ext cx="9067800" cy="762000"/>
          </a:xfrm>
        </p:spPr>
        <p:txBody>
          <a:bodyPr>
            <a:normAutofit fontScale="25000" lnSpcReduction="20000"/>
          </a:bodyPr>
          <a:lstStyle/>
          <a:p>
            <a:pPr algn="ctr" eaLnBrk="1" hangingPunct="1">
              <a:buFontTx/>
              <a:buNone/>
            </a:pPr>
            <a:r>
              <a:rPr lang="en-US" altLang="zh-TW" sz="5600" dirty="0" smtClean="0">
                <a:latin typeface="DFKai-SB" pitchFamily="65" charset="-120"/>
                <a:ea typeface="DFKai-SB" pitchFamily="65" charset="-120"/>
              </a:rPr>
              <a:t> </a:t>
            </a:r>
            <a:endParaRPr lang="zh-TW" altLang="en-US" sz="5600" dirty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12800" u="sng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你若欠缺真失</a:t>
            </a:r>
            <a:r>
              <a:rPr lang="zh-TW" altLang="en-US" sz="12800" u="sng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望</a:t>
            </a:r>
            <a:r>
              <a:rPr lang="en-US" altLang="zh-TW" sz="12800" u="sng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(1/3)</a:t>
            </a:r>
            <a:endParaRPr lang="zh-TW" altLang="en-US" sz="8000" u="sng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pPr eaLnBrk="1" hangingPunct="1">
              <a:buFontTx/>
              <a:buNone/>
            </a:pPr>
            <a:r>
              <a:rPr lang="en-US" altLang="zh-TW" sz="4400" b="1" u="sng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zh-TW" altLang="en-US" sz="4400" b="1" u="sng" dirty="0" smtClean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292384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6200"/>
            <a:ext cx="9144000" cy="6934200"/>
          </a:xfrm>
          <a:prstGeom prst="rect">
            <a:avLst/>
          </a:prstGeom>
        </p:spPr>
      </p:pic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143000"/>
            <a:ext cx="8686800" cy="47625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zh-TW" altLang="en-US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我若遇著心煩惱</a:t>
            </a:r>
            <a:br>
              <a:rPr lang="zh-TW" altLang="en-US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你著替我來祈禱</a:t>
            </a:r>
            <a:r>
              <a:rPr lang="zh-TW" altLang="en-US" sz="2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2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救主看了就歡</a:t>
            </a:r>
            <a:r>
              <a:rPr lang="zh-TW" altLang="en-US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喜</a:t>
            </a:r>
            <a:r>
              <a:rPr lang="en-US" altLang="zh-TW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顯明真實趁道</a:t>
            </a:r>
            <a:r>
              <a:rPr lang="zh-TW" altLang="en-US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理</a:t>
            </a:r>
            <a:r>
              <a:rPr lang="en-US" altLang="zh-TW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2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2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咱</a:t>
            </a:r>
            <a:r>
              <a:rPr lang="zh-TW" altLang="en-US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決意相</a:t>
            </a:r>
            <a:r>
              <a:rPr lang="zh-TW" altLang="en-US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疼</a:t>
            </a:r>
            <a:r>
              <a:rPr lang="en-US" altLang="zh-TW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咱決意相</a:t>
            </a:r>
            <a:r>
              <a:rPr lang="zh-TW" altLang="en-US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疼</a:t>
            </a:r>
            <a:br>
              <a:rPr lang="zh-TW" altLang="en-US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咱</a:t>
            </a:r>
            <a:r>
              <a:rPr lang="zh-TW" altLang="en-US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決意相疼</a:t>
            </a:r>
            <a:r>
              <a:rPr lang="en-US" altLang="zh-TW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求</a:t>
            </a:r>
            <a:r>
              <a:rPr lang="zh-TW" altLang="en-US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聖神來幫助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0" y="76200"/>
            <a:ext cx="9067800" cy="762000"/>
          </a:xfrm>
        </p:spPr>
        <p:txBody>
          <a:bodyPr>
            <a:normAutofit fontScale="25000" lnSpcReduction="20000"/>
          </a:bodyPr>
          <a:lstStyle/>
          <a:p>
            <a:pPr algn="ctr" eaLnBrk="1" hangingPunct="1">
              <a:buFontTx/>
              <a:buNone/>
            </a:pPr>
            <a:r>
              <a:rPr lang="en-US" altLang="zh-TW" sz="5600" dirty="0" smtClean="0">
                <a:latin typeface="DFKai-SB" pitchFamily="65" charset="-120"/>
                <a:ea typeface="DFKai-SB" pitchFamily="65" charset="-120"/>
              </a:rPr>
              <a:t> </a:t>
            </a:r>
            <a:endParaRPr lang="zh-TW" altLang="en-US" sz="5600" dirty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12800" u="sng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你若欠缺真失</a:t>
            </a:r>
            <a:r>
              <a:rPr lang="zh-TW" altLang="en-US" sz="12800" u="sng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望</a:t>
            </a:r>
            <a:r>
              <a:rPr lang="en-US" altLang="zh-TW" sz="12800" u="sng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(2/3)</a:t>
            </a:r>
            <a:endParaRPr lang="zh-TW" altLang="en-US" sz="8000" u="sng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pPr eaLnBrk="1" hangingPunct="1">
              <a:buFontTx/>
              <a:buNone/>
            </a:pPr>
            <a:r>
              <a:rPr lang="en-US" altLang="zh-TW" sz="4400" b="1" u="sng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zh-TW" altLang="en-US" sz="4400" b="1" u="sng" dirty="0" smtClean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7306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6200"/>
            <a:ext cx="9144000" cy="6934200"/>
          </a:xfrm>
          <a:prstGeom prst="rect">
            <a:avLst/>
          </a:prstGeom>
        </p:spPr>
      </p:pic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143000"/>
            <a:ext cx="8686800" cy="47625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zh-TW" altLang="en-US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你若致到心將冷</a:t>
            </a:r>
            <a:br>
              <a:rPr lang="zh-TW" altLang="en-US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我欲勉勵你警醒</a:t>
            </a:r>
            <a:r>
              <a:rPr lang="zh-TW" altLang="en-US" sz="2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2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救主看了就歡</a:t>
            </a:r>
            <a:r>
              <a:rPr lang="zh-TW" altLang="en-US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喜</a:t>
            </a:r>
            <a:r>
              <a:rPr lang="en-US" altLang="zh-TW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顯明真實趁道</a:t>
            </a:r>
            <a:r>
              <a:rPr lang="zh-TW" altLang="en-US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理</a:t>
            </a:r>
            <a:r>
              <a:rPr lang="en-US" altLang="zh-TW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2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sz="2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咱</a:t>
            </a:r>
            <a:r>
              <a:rPr lang="zh-TW" altLang="en-US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決意相</a:t>
            </a:r>
            <a:r>
              <a:rPr lang="zh-TW" altLang="en-US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疼</a:t>
            </a:r>
            <a:r>
              <a:rPr lang="en-US" altLang="zh-TW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咱決意相</a:t>
            </a:r>
            <a:r>
              <a:rPr lang="zh-TW" altLang="en-US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疼</a:t>
            </a:r>
            <a:br>
              <a:rPr lang="zh-TW" altLang="en-US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咱</a:t>
            </a:r>
            <a:r>
              <a:rPr lang="zh-TW" altLang="en-US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決意相疼</a:t>
            </a:r>
            <a:r>
              <a:rPr lang="en-US" altLang="zh-TW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求</a:t>
            </a:r>
            <a:r>
              <a:rPr lang="zh-TW" altLang="en-US" sz="4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  <a:latin typeface="DFKai-SB" pitchFamily="65" charset="-120"/>
                <a:ea typeface="DFKai-SB" pitchFamily="65" charset="-120"/>
              </a:rPr>
              <a:t>聖神來幫助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0" y="76200"/>
            <a:ext cx="9067800" cy="762000"/>
          </a:xfrm>
        </p:spPr>
        <p:txBody>
          <a:bodyPr>
            <a:normAutofit fontScale="25000" lnSpcReduction="20000"/>
          </a:bodyPr>
          <a:lstStyle/>
          <a:p>
            <a:pPr algn="ctr" eaLnBrk="1" hangingPunct="1">
              <a:buFontTx/>
              <a:buNone/>
            </a:pPr>
            <a:r>
              <a:rPr lang="en-US" altLang="zh-TW" sz="5600" dirty="0" smtClean="0">
                <a:latin typeface="DFKai-SB" pitchFamily="65" charset="-120"/>
                <a:ea typeface="DFKai-SB" pitchFamily="65" charset="-120"/>
              </a:rPr>
              <a:t> </a:t>
            </a:r>
            <a:endParaRPr lang="zh-TW" altLang="en-US" sz="5600" dirty="0">
              <a:latin typeface="DFKai-SB" pitchFamily="65" charset="-120"/>
              <a:ea typeface="DFKai-SB" pitchFamily="65" charset="-120"/>
            </a:endParaRPr>
          </a:p>
          <a:p>
            <a:pPr algn="ctr">
              <a:buNone/>
            </a:pPr>
            <a:r>
              <a:rPr lang="zh-TW" altLang="en-US" sz="12800" u="sng" dirty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你若欠缺真失</a:t>
            </a:r>
            <a:r>
              <a:rPr lang="zh-TW" altLang="en-US" sz="12800" u="sng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望</a:t>
            </a:r>
            <a:r>
              <a:rPr lang="en-US" altLang="zh-TW" sz="12800" u="sng" dirty="0" smtClean="0">
                <a:solidFill>
                  <a:schemeClr val="bg1"/>
                </a:solidFill>
                <a:latin typeface="DFKai-SB" pitchFamily="65" charset="-120"/>
                <a:ea typeface="DFKai-SB" pitchFamily="65" charset="-120"/>
              </a:rPr>
              <a:t>(3/3)</a:t>
            </a:r>
            <a:endParaRPr lang="zh-TW" altLang="en-US" sz="8000" u="sng" dirty="0" smtClean="0">
              <a:solidFill>
                <a:schemeClr val="bg1"/>
              </a:solidFill>
              <a:latin typeface="DFKai-SB" pitchFamily="65" charset="-120"/>
              <a:ea typeface="DFKai-SB" pitchFamily="65" charset="-120"/>
            </a:endParaRPr>
          </a:p>
          <a:p>
            <a:pPr eaLnBrk="1" hangingPunct="1">
              <a:buFontTx/>
              <a:buNone/>
            </a:pPr>
            <a:r>
              <a:rPr lang="en-US" altLang="zh-TW" sz="4400" b="1" u="sng" dirty="0" smtClean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zh-TW" altLang="en-US" sz="4400" b="1" u="sng" dirty="0" smtClean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0259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_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FFFFFF"/>
    </a:dk1>
    <a:lt1>
      <a:srgbClr val="FFFFFF"/>
    </a:lt1>
    <a:dk2>
      <a:srgbClr val="FFFFFF"/>
    </a:dk2>
    <a:lt2>
      <a:srgbClr val="FFFFFF"/>
    </a:lt2>
    <a:accent1>
      <a:srgbClr val="FFFFFF"/>
    </a:accent1>
    <a:accent2>
      <a:srgbClr val="FFFFFF"/>
    </a:accent2>
    <a:accent3>
      <a:srgbClr val="FFFFFF"/>
    </a:accent3>
    <a:accent4>
      <a:srgbClr val="DADADA"/>
    </a:accent4>
    <a:accent5>
      <a:srgbClr val="FFFFFF"/>
    </a:accent5>
    <a:accent6>
      <a:srgbClr val="E7E7E7"/>
    </a:accent6>
    <a:hlink>
      <a:srgbClr val="FFFFFF"/>
    </a:hlink>
    <a:folHlink>
      <a:srgbClr val="FFFF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760</TotalTime>
  <Words>64</Words>
  <Application>Microsoft Office PowerPoint</Application>
  <PresentationFormat>On-screen Show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10_預設簡報設計</vt:lpstr>
      <vt:lpstr> 你若欠缺真失望  </vt:lpstr>
      <vt:lpstr>你若欠缺真失望 我著盡力來幫助 救主看了就歡喜 顯明真實趁道理  咱決意相疼 咱決意相疼 咱決意相疼 求聖神來幫助</vt:lpstr>
      <vt:lpstr>我若遇著心煩惱 你著替我來祈禱 救主看了就歡喜 顯明真實趁道理  咱決意相疼 咱決意相疼 咱決意相疼 求聖神來幫助</vt:lpstr>
      <vt:lpstr>你若致到心將冷 我欲勉勵你警醒 救主看了就歡喜 顯明真實趁道理  咱決意相疼 咱決意相疼 咱決意相疼 求聖神來幫助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49</cp:revision>
  <dcterms:created xsi:type="dcterms:W3CDTF">2015-12-30T23:14:56Z</dcterms:created>
  <dcterms:modified xsi:type="dcterms:W3CDTF">2016-02-14T16:17:43Z</dcterms:modified>
</cp:coreProperties>
</file>