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6"/>
  </p:notesMasterIdLst>
  <p:sldIdLst>
    <p:sldId id="369" r:id="rId2"/>
    <p:sldId id="370" r:id="rId3"/>
    <p:sldId id="371" r:id="rId4"/>
    <p:sldId id="3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CC0066"/>
    <a:srgbClr val="080808"/>
    <a:srgbClr val="AC8300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91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11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974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147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110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35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541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514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91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26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530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400966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66" y="0"/>
            <a:ext cx="9254266" cy="69342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" y="1066800"/>
            <a:ext cx="9128760" cy="1676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zh-TW" sz="4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若欠缺真失</a:t>
            </a: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48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8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-60960" y="2819400"/>
            <a:ext cx="9254266" cy="762000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zh-TW" sz="5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5600" dirty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1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婦女會 獻詩</a:t>
            </a:r>
            <a:endParaRPr lang="zh-TW" altLang="en-US" sz="8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4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686800" cy="47625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你若欠缺真失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我著盡力來幫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助</a:t>
            </a:r>
            <a: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救主看了就歡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喜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顯明真實趁道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理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b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決意相疼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聖神來幫助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76200"/>
            <a:ext cx="9067800" cy="762000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zh-TW" sz="5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5600" dirty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128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你若欠缺真失</a:t>
            </a:r>
            <a:r>
              <a:rPr lang="zh-TW" altLang="en-US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(1/3)</a:t>
            </a:r>
            <a:endParaRPr lang="zh-TW" altLang="en-US" sz="8000" u="sng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44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400" b="1" u="sng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238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686800" cy="47625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我若遇著心煩惱</a:t>
            </a:r>
            <a:b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你著替我來祈禱</a:t>
            </a:r>
            <a: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救主看了就歡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喜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顯明真實趁道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理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b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決意相疼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聖神來幫助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76200"/>
            <a:ext cx="9067800" cy="762000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zh-TW" sz="5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5600" dirty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128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你若欠缺真失</a:t>
            </a:r>
            <a:r>
              <a:rPr lang="zh-TW" altLang="en-US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(2/3)</a:t>
            </a:r>
            <a:endParaRPr lang="zh-TW" altLang="en-US" sz="8000" u="sng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44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400" b="1" u="sng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0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686800" cy="47625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你若致到心將冷</a:t>
            </a:r>
            <a:b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我欲勉勵你警醒</a:t>
            </a:r>
            <a: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救主看了就歡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喜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顯明真實趁道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理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r>
              <a:rPr lang="en-US" altLang="zh-TW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咱決意相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疼</a:t>
            </a:r>
            <a:b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咱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決意相疼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DFKai-SB" pitchFamily="65" charset="-120"/>
                <a:ea typeface="DFKai-SB" pitchFamily="65" charset="-120"/>
              </a:rPr>
              <a:t>聖神來幫助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76200"/>
            <a:ext cx="9067800" cy="762000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zh-TW" sz="56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5600" dirty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128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你若欠缺真失</a:t>
            </a:r>
            <a:r>
              <a:rPr lang="zh-TW" altLang="en-US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</a:t>
            </a:r>
            <a:r>
              <a:rPr lang="en-US" altLang="zh-TW" sz="1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(3/3)</a:t>
            </a:r>
            <a:endParaRPr lang="zh-TW" altLang="en-US" sz="8000" u="sng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44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400" b="1" u="sng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DADADA"/>
    </a:accent4>
    <a:accent5>
      <a:srgbClr val="FFFFFF"/>
    </a:accent5>
    <a:accent6>
      <a:srgbClr val="E7E7E7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10_預設簡報設計</vt:lpstr>
      <vt:lpstr> 你若欠缺真失望  </vt:lpstr>
      <vt:lpstr>你若欠缺真失望 我著盡力來幫助 救主看了就歡喜 顯明真實趁道理  咱決意相疼 咱決意相疼 咱決意相疼 求聖神來幫助</vt:lpstr>
      <vt:lpstr>我若遇著心煩惱 你著替我來祈禱 救主看了就歡喜 顯明真實趁道理  咱決意相疼 咱決意相疼 咱決意相疼 求聖神來幫助</vt:lpstr>
      <vt:lpstr>你若致到心將冷 我欲勉勵你警醒 救主看了就歡喜 顯明真實趁道理  咱決意相疼 咱決意相疼 咱決意相疼 求聖神來幫助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49</cp:revision>
  <dcterms:created xsi:type="dcterms:W3CDTF">2015-12-30T23:14:56Z</dcterms:created>
  <dcterms:modified xsi:type="dcterms:W3CDTF">2016-02-14T16:17:43Z</dcterms:modified>
</cp:coreProperties>
</file>