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59126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3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04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60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12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48768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/>
        </p:nvSpPr>
        <p:spPr>
          <a:xfrm>
            <a:off x="990600" y="990600"/>
            <a:ext cx="6781800" cy="501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t">
            <a:spAutoFit/>
          </a:bodyPr>
          <a:lstStyle/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阮聚集佇此所在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分享主救贖恩典仁愛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佇此無驚惶僥疑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</a:p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阮深知救主同居起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當阮面對每一日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阮欲服事尊崇且忠實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</a:p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設使盼望漸消失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阮深知阮著信靠祂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16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48768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572092" y="524968"/>
            <a:ext cx="8267108" cy="6247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t">
            <a:spAutoFit/>
          </a:bodyPr>
          <a:lstStyle/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經過黑暗暝，主之光指示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阮欲堅信到永遠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</a:p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咱一生趁主旨意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有時咱</a:t>
            </a:r>
            <a:r>
              <a:rPr lang="zh-TW" altLang="en-US" sz="4000" cap="all" dirty="0">
                <a:latin typeface="DFKai-SB" panose="03000509000000000000" pitchFamily="65" charset="-120"/>
                <a:ea typeface="DFKai-SB" panose="03000509000000000000" pitchFamily="65" charset="-120"/>
              </a:rPr>
              <a:t>袂</a:t>
            </a: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了解主心意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多多事咱看</a:t>
            </a:r>
            <a:r>
              <a:rPr lang="zh-TW" altLang="en-US" sz="4000" cap="all" dirty="0">
                <a:latin typeface="DFKai-SB" panose="03000509000000000000" pitchFamily="65" charset="-120"/>
                <a:ea typeface="DFKai-SB" panose="03000509000000000000" pitchFamily="65" charset="-120"/>
              </a:rPr>
              <a:t>袂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出，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總是信心佇咱屬祂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主聖話教咱真理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對祂愛疼咱得重頭生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倚靠主咱</a:t>
            </a:r>
            <a:r>
              <a:rPr lang="zh-TW" altLang="en-US" sz="4000" cap="all" dirty="0">
                <a:latin typeface="DFKai-SB" panose="03000509000000000000" pitchFamily="65" charset="-120"/>
                <a:ea typeface="DFKai-SB" panose="03000509000000000000" pitchFamily="65" charset="-120"/>
              </a:rPr>
              <a:t>袂</a:t>
            </a: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失敗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因為上帝做咱主宰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120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48768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/>
        </p:nvSpPr>
        <p:spPr>
          <a:xfrm>
            <a:off x="301624" y="1219200"/>
            <a:ext cx="8080375" cy="501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t">
            <a:spAutoFit/>
          </a:bodyPr>
          <a:lstStyle/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今咱欲堅信到永遠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上帝常常引導咱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經過黑暗暝，主之光指示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咱欲堅信到永遠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</a:p>
          <a:p>
            <a:pPr algn="ctr">
              <a:defRPr sz="4000" b="1" cap="all"/>
            </a:pP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咱若分享主仁慈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眾人就會知咱屬佇主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algn="ctr">
              <a:defRPr sz="4000" b="1" cap="all"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惦</a:t>
            </a: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佇主咱就堅定</a:t>
            </a:r>
            <a:r>
              <a:rPr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通過咱</a:t>
            </a:r>
            <a:r>
              <a:rPr dirty="0" err="1">
                <a:latin typeface="DFKai-SB" panose="03000509000000000000" pitchFamily="65" charset="-120"/>
                <a:ea typeface="DFKai-SB" panose="03000509000000000000" pitchFamily="65" charset="-120"/>
              </a:rPr>
              <a:t>，主聖工完成</a:t>
            </a:r>
            <a:r>
              <a:rPr dirty="0"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24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48768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911423" y="1524000"/>
            <a:ext cx="6863416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000" b="1" cap="all"/>
            </a:pPr>
            <a:r>
              <a:rPr sz="4400" dirty="0" err="1">
                <a:latin typeface="DFKai-SB" panose="03000509000000000000" pitchFamily="65" charset="-120"/>
                <a:ea typeface="DFKai-SB" panose="03000509000000000000" pitchFamily="65" charset="-120"/>
              </a:rPr>
              <a:t>今阮欲堅信到永遠</a:t>
            </a:r>
            <a:r>
              <a:rPr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defRPr sz="4000" b="1" cap="all"/>
            </a:pPr>
            <a:r>
              <a:rPr sz="4400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上帝常常引導咱</a:t>
            </a:r>
            <a:r>
              <a:rPr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algn="ctr">
              <a:defRPr sz="4000" b="1" cap="all"/>
            </a:pPr>
            <a:r>
              <a:rPr sz="4400" dirty="0" err="1">
                <a:latin typeface="DFKai-SB" panose="03000509000000000000" pitchFamily="65" charset="-120"/>
                <a:ea typeface="DFKai-SB" panose="03000509000000000000" pitchFamily="65" charset="-120"/>
              </a:rPr>
              <a:t>經過黑暗暝，主之光指示</a:t>
            </a:r>
            <a:r>
              <a:rPr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algn="ctr">
              <a:defRPr sz="4000" b="1" cap="all"/>
            </a:pPr>
            <a:r>
              <a:rPr sz="4400" dirty="0" err="1">
                <a:latin typeface="DFKai-SB" panose="03000509000000000000" pitchFamily="65" charset="-120"/>
                <a:ea typeface="DFKai-SB" panose="03000509000000000000" pitchFamily="65" charset="-120"/>
              </a:rPr>
              <a:t>阮欲堅信到永遠</a:t>
            </a:r>
            <a:r>
              <a:rPr sz="4400" dirty="0"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</a:p>
          <a:p>
            <a:pPr algn="ctr">
              <a:defRPr sz="4000" b="1" cap="all"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惦</a:t>
            </a:r>
            <a:r>
              <a:rPr sz="4400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佇主堅定到聖工完成</a:t>
            </a:r>
            <a:r>
              <a:rPr sz="44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algn="ctr">
              <a:defRPr sz="4000" b="1" cap="all"/>
            </a:pPr>
            <a:r>
              <a:rPr sz="4400" dirty="0" err="1">
                <a:latin typeface="DFKai-SB" panose="03000509000000000000" pitchFamily="65" charset="-120"/>
                <a:ea typeface="DFKai-SB" panose="03000509000000000000" pitchFamily="65" charset="-120"/>
              </a:rPr>
              <a:t>阮欲堅信到永遠</a:t>
            </a:r>
            <a:r>
              <a:rPr sz="4400" dirty="0"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3</cp:revision>
  <dcterms:modified xsi:type="dcterms:W3CDTF">2016-02-27T21:14:18Z</dcterms:modified>
</cp:coreProperties>
</file>