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0000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0000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0591262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384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404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60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585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/>
          </p:cNvSpPr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9" name="Shape 99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658336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" name="Shape 10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3" name="Shape 7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1" name="Shape 81"/>
          <p:cNvSpPr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2" name="Shape 8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0" name="Shape 9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1" name="Shape 9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553200" y="6404292"/>
            <a:ext cx="21336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1</a:t>
            </a:fld>
            <a:endParaRPr/>
          </a:p>
        </p:txBody>
      </p:sp>
      <p:pic>
        <p:nvPicPr>
          <p:cNvPr id="112" name="image1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9144000" cy="4876800"/>
          </a:xfrm>
          <a:prstGeom prst="rect">
            <a:avLst/>
          </a:prstGeom>
          <a:ln w="12700">
            <a:miter lim="400000"/>
          </a:ln>
        </p:spPr>
      </p:pic>
      <p:sp>
        <p:nvSpPr>
          <p:cNvPr id="113" name="Shape 113"/>
          <p:cNvSpPr/>
          <p:nvPr/>
        </p:nvSpPr>
        <p:spPr>
          <a:xfrm>
            <a:off x="990600" y="990600"/>
            <a:ext cx="6781800" cy="50167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 anchor="t">
            <a:spAutoFit/>
          </a:bodyPr>
          <a:lstStyle/>
          <a:p>
            <a:pPr algn="ctr">
              <a:defRPr sz="4000" b="1" cap="all"/>
            </a:pPr>
            <a:r>
              <a:rPr dirty="0" err="1">
                <a:latin typeface="DFKai-SB" panose="03000509000000000000" pitchFamily="65" charset="-120"/>
                <a:ea typeface="DFKai-SB" panose="03000509000000000000" pitchFamily="65" charset="-120"/>
              </a:rPr>
              <a:t>阮聚集佇此所在</a:t>
            </a:r>
            <a:r>
              <a:rPr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defRPr sz="4000" b="1" cap="all"/>
            </a:pP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分享主救贖恩典仁愛</a:t>
            </a:r>
            <a:r>
              <a:rPr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defRPr sz="4000" b="1" cap="all"/>
            </a:pP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佇此無驚惶僥疑</a:t>
            </a:r>
            <a:r>
              <a:rPr dirty="0">
                <a:latin typeface="DFKai-SB" panose="03000509000000000000" pitchFamily="65" charset="-120"/>
                <a:ea typeface="DFKai-SB" panose="03000509000000000000" pitchFamily="65" charset="-120"/>
              </a:rPr>
              <a:t>；</a:t>
            </a:r>
          </a:p>
          <a:p>
            <a:pPr algn="ctr">
              <a:defRPr sz="4000" b="1" cap="all"/>
            </a:pPr>
            <a:r>
              <a:rPr dirty="0" err="1">
                <a:latin typeface="DFKai-SB" panose="03000509000000000000" pitchFamily="65" charset="-120"/>
                <a:ea typeface="DFKai-SB" panose="03000509000000000000" pitchFamily="65" charset="-120"/>
              </a:rPr>
              <a:t>阮深知救主同居起</a:t>
            </a:r>
            <a:r>
              <a:rPr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defRPr sz="4000" b="1" cap="all"/>
            </a:pP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當阮面對每一日</a:t>
            </a:r>
            <a:r>
              <a:rPr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defRPr sz="4000" b="1" cap="all"/>
            </a:pP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阮欲服事尊崇且忠實</a:t>
            </a:r>
            <a:r>
              <a:rPr dirty="0">
                <a:latin typeface="DFKai-SB" panose="03000509000000000000" pitchFamily="65" charset="-120"/>
                <a:ea typeface="DFKai-SB" panose="03000509000000000000" pitchFamily="65" charset="-120"/>
              </a:rPr>
              <a:t>；</a:t>
            </a:r>
          </a:p>
          <a:p>
            <a:pPr algn="ctr">
              <a:defRPr sz="4000" b="1" cap="all"/>
            </a:pPr>
            <a:r>
              <a:rPr dirty="0" err="1">
                <a:latin typeface="DFKai-SB" panose="03000509000000000000" pitchFamily="65" charset="-120"/>
                <a:ea typeface="DFKai-SB" panose="03000509000000000000" pitchFamily="65" charset="-120"/>
              </a:rPr>
              <a:t>設使盼望漸消失</a:t>
            </a:r>
            <a:r>
              <a:rPr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defRPr sz="4000" b="1" cap="all"/>
            </a:pP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阮深知阮著信靠祂</a:t>
            </a:r>
            <a:r>
              <a:rPr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pic>
        <p:nvPicPr>
          <p:cNvPr id="116" name="image1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9144000" cy="4876800"/>
          </a:xfrm>
          <a:prstGeom prst="rect">
            <a:avLst/>
          </a:prstGeom>
          <a:ln w="12700">
            <a:miter lim="400000"/>
          </a:ln>
        </p:spPr>
      </p:pic>
      <p:sp>
        <p:nvSpPr>
          <p:cNvPr id="117" name="Shape 117"/>
          <p:cNvSpPr/>
          <p:nvPr/>
        </p:nvSpPr>
        <p:spPr>
          <a:xfrm>
            <a:off x="572092" y="524968"/>
            <a:ext cx="8267108" cy="62478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 anchor="t">
            <a:spAutoFit/>
          </a:bodyPr>
          <a:lstStyle/>
          <a:p>
            <a:pPr algn="ctr">
              <a:defRPr sz="4000" b="1" cap="all"/>
            </a:pPr>
            <a:r>
              <a:rPr dirty="0" err="1">
                <a:latin typeface="DFKai-SB" panose="03000509000000000000" pitchFamily="65" charset="-120"/>
                <a:ea typeface="DFKai-SB" panose="03000509000000000000" pitchFamily="65" charset="-120"/>
              </a:rPr>
              <a:t>經過黑暗暝，主之光指示</a:t>
            </a:r>
            <a:r>
              <a:rPr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defRPr sz="4000" b="1" cap="all"/>
            </a:pP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阮欲堅信到永遠</a:t>
            </a:r>
            <a:r>
              <a:rPr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</a:p>
          <a:p>
            <a:pPr algn="ctr">
              <a:defRPr sz="4000" b="1" cap="all"/>
            </a:pPr>
            <a:r>
              <a:rPr dirty="0" err="1">
                <a:latin typeface="DFKai-SB" panose="03000509000000000000" pitchFamily="65" charset="-120"/>
                <a:ea typeface="DFKai-SB" panose="03000509000000000000" pitchFamily="65" charset="-120"/>
              </a:rPr>
              <a:t>咱一生趁主旨意</a:t>
            </a:r>
            <a:r>
              <a:rPr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defRPr sz="4000" b="1" cap="all"/>
            </a:pP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有時咱</a:t>
            </a:r>
            <a:r>
              <a:rPr lang="zh-TW" altLang="en-US" sz="4000" cap="all" dirty="0">
                <a:latin typeface="DFKai-SB" panose="03000509000000000000" pitchFamily="65" charset="-120"/>
                <a:ea typeface="DFKai-SB" panose="03000509000000000000" pitchFamily="65" charset="-120"/>
              </a:rPr>
              <a:t>袂</a:t>
            </a: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了解主心意</a:t>
            </a:r>
            <a:r>
              <a:rPr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  <a:p>
            <a:pPr algn="ctr">
              <a:defRPr sz="4000" b="1" cap="all"/>
            </a:pP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多多事咱看</a:t>
            </a:r>
            <a:r>
              <a:rPr lang="zh-TW" altLang="en-US" sz="4000" cap="all" dirty="0">
                <a:latin typeface="DFKai-SB" panose="03000509000000000000" pitchFamily="65" charset="-120"/>
                <a:ea typeface="DFKai-SB" panose="03000509000000000000" pitchFamily="65" charset="-120"/>
              </a:rPr>
              <a:t>袂</a:t>
            </a:r>
            <a:r>
              <a:rPr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出，</a:t>
            </a:r>
            <a:endParaRPr lang="en-US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defRPr sz="4000" b="1" cap="all"/>
            </a:pP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總是信心佇咱屬祂</a:t>
            </a:r>
            <a:r>
              <a:rPr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  <a:p>
            <a:pPr algn="ctr">
              <a:defRPr sz="4000" b="1" cap="all"/>
            </a:pPr>
            <a:r>
              <a:rPr dirty="0" err="1">
                <a:latin typeface="DFKai-SB" panose="03000509000000000000" pitchFamily="65" charset="-120"/>
                <a:ea typeface="DFKai-SB" panose="03000509000000000000" pitchFamily="65" charset="-120"/>
              </a:rPr>
              <a:t>主聖話教咱真理</a:t>
            </a:r>
            <a:r>
              <a:rPr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；</a:t>
            </a:r>
            <a:endParaRPr lang="en-US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defRPr sz="4000" b="1" cap="all"/>
            </a:pP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對祂愛疼咱得重頭生</a:t>
            </a:r>
            <a:r>
              <a:rPr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  <a:p>
            <a:pPr algn="ctr">
              <a:defRPr sz="4000" b="1" cap="all"/>
            </a:pP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倚靠主咱</a:t>
            </a:r>
            <a:r>
              <a:rPr lang="zh-TW" altLang="en-US" sz="4000" cap="all" dirty="0">
                <a:latin typeface="DFKai-SB" panose="03000509000000000000" pitchFamily="65" charset="-120"/>
                <a:ea typeface="DFKai-SB" panose="03000509000000000000" pitchFamily="65" charset="-120"/>
              </a:rPr>
              <a:t>袂</a:t>
            </a: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失敗</a:t>
            </a:r>
            <a:r>
              <a:rPr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defRPr sz="4000" b="1" cap="all"/>
            </a:pP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因為上帝做咱主宰</a:t>
            </a:r>
            <a:r>
              <a:rPr dirty="0"/>
              <a:t>。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pic>
        <p:nvPicPr>
          <p:cNvPr id="120" name="image1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9144000" cy="4876800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Shape 121"/>
          <p:cNvSpPr/>
          <p:nvPr/>
        </p:nvSpPr>
        <p:spPr>
          <a:xfrm>
            <a:off x="301624" y="1219200"/>
            <a:ext cx="8080375" cy="50167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 anchor="t">
            <a:spAutoFit/>
          </a:bodyPr>
          <a:lstStyle/>
          <a:p>
            <a:pPr algn="ctr">
              <a:defRPr sz="4000" b="1" cap="all"/>
            </a:pPr>
            <a:r>
              <a:rPr dirty="0" err="1">
                <a:latin typeface="DFKai-SB" panose="03000509000000000000" pitchFamily="65" charset="-120"/>
                <a:ea typeface="DFKai-SB" panose="03000509000000000000" pitchFamily="65" charset="-120"/>
              </a:rPr>
              <a:t>今咱欲堅信到永遠</a:t>
            </a:r>
            <a:r>
              <a:rPr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defRPr sz="4000" b="1" cap="all"/>
            </a:pPr>
            <a:r>
              <a:rPr dirty="0" err="1">
                <a:latin typeface="DFKai-SB" panose="03000509000000000000" pitchFamily="65" charset="-120"/>
                <a:ea typeface="DFKai-SB" panose="03000509000000000000" pitchFamily="65" charset="-120"/>
              </a:rPr>
              <a:t>上帝常常引導咱</a:t>
            </a:r>
            <a:r>
              <a:rPr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  <a:p>
            <a:pPr algn="ctr">
              <a:defRPr sz="4000" b="1" cap="all"/>
            </a:pPr>
            <a:r>
              <a:rPr dirty="0" err="1">
                <a:latin typeface="DFKai-SB" panose="03000509000000000000" pitchFamily="65" charset="-120"/>
                <a:ea typeface="DFKai-SB" panose="03000509000000000000" pitchFamily="65" charset="-120"/>
              </a:rPr>
              <a:t>經過黑暗暝，主之光指示</a:t>
            </a:r>
            <a:r>
              <a:rPr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defRPr sz="4000" b="1" cap="all"/>
            </a:pPr>
            <a:r>
              <a:rPr dirty="0" err="1">
                <a:latin typeface="DFKai-SB" panose="03000509000000000000" pitchFamily="65" charset="-120"/>
                <a:ea typeface="DFKai-SB" panose="03000509000000000000" pitchFamily="65" charset="-120"/>
              </a:rPr>
              <a:t>咱欲堅信到永遠</a:t>
            </a:r>
            <a:r>
              <a:rPr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</a:p>
          <a:p>
            <a:pPr algn="ctr">
              <a:defRPr sz="4000" b="1" cap="all"/>
            </a:pPr>
            <a:r>
              <a:rPr dirty="0" err="1">
                <a:latin typeface="DFKai-SB" panose="03000509000000000000" pitchFamily="65" charset="-120"/>
                <a:ea typeface="DFKai-SB" panose="03000509000000000000" pitchFamily="65" charset="-120"/>
              </a:rPr>
              <a:t>咱若分享主仁慈</a:t>
            </a:r>
            <a:r>
              <a:rPr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defRPr sz="4000" b="1" cap="all"/>
            </a:pP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眾人就會知咱屬佇主</a:t>
            </a:r>
            <a:r>
              <a:rPr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  <a:p>
            <a:pPr algn="ctr">
              <a:defRPr sz="4000" b="1" cap="all"/>
            </a:pPr>
            <a:r>
              <a:rPr lang="zh-TW" altLang="en-US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惦</a:t>
            </a: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佇主咱就堅定</a:t>
            </a:r>
            <a:r>
              <a:rPr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defRPr sz="4000" b="1" cap="all"/>
            </a:pPr>
            <a:r>
              <a:rPr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通過咱</a:t>
            </a:r>
            <a:r>
              <a:rPr dirty="0" err="1">
                <a:latin typeface="DFKai-SB" panose="03000509000000000000" pitchFamily="65" charset="-120"/>
                <a:ea typeface="DFKai-SB" panose="03000509000000000000" pitchFamily="65" charset="-120"/>
              </a:rPr>
              <a:t>，主聖工完成</a:t>
            </a:r>
            <a:r>
              <a:rPr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pic>
        <p:nvPicPr>
          <p:cNvPr id="124" name="image1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9144000" cy="4876800"/>
          </a:xfrm>
          <a:prstGeom prst="rect">
            <a:avLst/>
          </a:prstGeom>
          <a:ln w="12700">
            <a:miter lim="400000"/>
          </a:ln>
        </p:spPr>
      </p:pic>
      <p:sp>
        <p:nvSpPr>
          <p:cNvPr id="125" name="Shape 125"/>
          <p:cNvSpPr/>
          <p:nvPr/>
        </p:nvSpPr>
        <p:spPr>
          <a:xfrm>
            <a:off x="911423" y="1524000"/>
            <a:ext cx="6863416" cy="4154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sz="4000" b="1" cap="all"/>
            </a:pPr>
            <a:r>
              <a:rPr sz="44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今阮欲堅信到永遠</a:t>
            </a:r>
            <a:r>
              <a:rPr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4400" dirty="0" smtClean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>
              <a:defRPr sz="4000" b="1" cap="all"/>
            </a:pPr>
            <a:r>
              <a:rPr sz="4400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上帝常常引導咱</a:t>
            </a:r>
            <a:r>
              <a:rPr sz="44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  <a:p>
            <a:pPr algn="ctr">
              <a:defRPr sz="4000" b="1" cap="all"/>
            </a:pPr>
            <a:r>
              <a:rPr sz="44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經過黑暗暝，主之光指示</a:t>
            </a:r>
            <a:r>
              <a:rPr sz="4400" dirty="0"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</a:p>
          <a:p>
            <a:pPr algn="ctr">
              <a:defRPr sz="4000" b="1" cap="all"/>
            </a:pPr>
            <a:r>
              <a:rPr sz="44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阮欲堅信到永遠</a:t>
            </a:r>
            <a:r>
              <a:rPr sz="4400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</a:p>
          <a:p>
            <a:pPr algn="ctr">
              <a:defRPr sz="4000" b="1" cap="all"/>
            </a:pPr>
            <a:r>
              <a:rPr lang="zh-TW" altLang="en-US" sz="4400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惦</a:t>
            </a:r>
            <a:r>
              <a:rPr sz="4400" dirty="0" err="1" smtClean="0">
                <a:latin typeface="DFKai-SB" panose="03000509000000000000" pitchFamily="65" charset="-120"/>
                <a:ea typeface="DFKai-SB" panose="03000509000000000000" pitchFamily="65" charset="-120"/>
              </a:rPr>
              <a:t>佇主堅定到聖工完成</a:t>
            </a:r>
            <a:r>
              <a:rPr sz="4400" dirty="0"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</a:p>
          <a:p>
            <a:pPr algn="ctr">
              <a:defRPr sz="4000" b="1" cap="all"/>
            </a:pPr>
            <a:r>
              <a:rPr sz="4400" dirty="0" err="1">
                <a:latin typeface="DFKai-SB" panose="03000509000000000000" pitchFamily="65" charset="-120"/>
                <a:ea typeface="DFKai-SB" panose="03000509000000000000" pitchFamily="65" charset="-120"/>
              </a:rPr>
              <a:t>阮欲堅信到永遠</a:t>
            </a:r>
            <a:r>
              <a:rPr sz="4400" dirty="0"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On-screen Show (4:3)</PresentationFormat>
  <Paragraphs>36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Default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Jonathan</cp:lastModifiedBy>
  <cp:revision>3</cp:revision>
  <dcterms:modified xsi:type="dcterms:W3CDTF">2016-02-27T21:14:18Z</dcterms:modified>
</cp:coreProperties>
</file>