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B8F0-3827-4515-A062-97783CFD308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C639-2655-454B-9D01-6ECA7BB62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294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B8F0-3827-4515-A062-97783CFD308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C639-2655-454B-9D01-6ECA7BB62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95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B8F0-3827-4515-A062-97783CFD308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C639-2655-454B-9D01-6ECA7BB62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06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B8F0-3827-4515-A062-97783CFD308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C639-2655-454B-9D01-6ECA7BB62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75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B8F0-3827-4515-A062-97783CFD308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C639-2655-454B-9D01-6ECA7BB62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50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B8F0-3827-4515-A062-97783CFD308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C639-2655-454B-9D01-6ECA7BB62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9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B8F0-3827-4515-A062-97783CFD308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C639-2655-454B-9D01-6ECA7BB62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841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B8F0-3827-4515-A062-97783CFD308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C639-2655-454B-9D01-6ECA7BB62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942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B8F0-3827-4515-A062-97783CFD308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C639-2655-454B-9D01-6ECA7BB62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727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B8F0-3827-4515-A062-97783CFD308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C639-2655-454B-9D01-6ECA7BB62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16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B8F0-3827-4515-A062-97783CFD308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C639-2655-454B-9D01-6ECA7BB62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025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EB8F0-3827-4515-A062-97783CFD3088}" type="datetimeFigureOut">
              <a:rPr lang="en-US" smtClean="0"/>
              <a:t>3/5/2016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2C639-2655-454B-9D01-6ECA7BB62A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99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609600"/>
            <a:ext cx="7543800" cy="4648200"/>
          </a:xfrm>
          <a:solidFill>
            <a:srgbClr val="FFFFFF">
              <a:alpha val="47059"/>
            </a:srgbClr>
          </a:solidFill>
        </p:spPr>
        <p:txBody>
          <a:bodyPr>
            <a:noAutofit/>
          </a:bodyPr>
          <a:lstStyle/>
          <a:p>
            <a:pPr>
              <a:lnSpc>
                <a:spcPts val="6000"/>
              </a:lnSpc>
              <a:spcBef>
                <a:spcPts val="0"/>
              </a:spcBef>
            </a:pP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人的一生有苦難有悲傷 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6000"/>
              </a:lnSpc>
              <a:spcBef>
                <a:spcPts val="0"/>
              </a:spcBef>
            </a:pP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總是主是避難所在</a:t>
            </a:r>
            <a:b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祂用聖手引導幫助與保護 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6000"/>
              </a:lnSpc>
              <a:spcBef>
                <a:spcPts val="0"/>
              </a:spcBef>
            </a:pP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堅固石磐至聖君王</a:t>
            </a:r>
            <a:b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人的一生有喜樂有平安 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6000"/>
              </a:lnSpc>
              <a:spcBef>
                <a:spcPts val="0"/>
              </a:spcBef>
            </a:pP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攏是主為咱所備辦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387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879"/>
          <a:stretch/>
        </p:blipFill>
        <p:spPr>
          <a:xfrm>
            <a:off x="-1" y="0"/>
            <a:ext cx="9144001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54641" y="762000"/>
            <a:ext cx="7086600" cy="4662558"/>
          </a:xfrm>
          <a:prstGeom prst="rect">
            <a:avLst/>
          </a:prstGeom>
          <a:solidFill>
            <a:srgbClr val="FFFFFF">
              <a:alpha val="63137"/>
            </a:srgbClr>
          </a:solidFill>
        </p:spPr>
        <p:txBody>
          <a:bodyPr wrap="square">
            <a:spAutoFit/>
          </a:bodyPr>
          <a:lstStyle/>
          <a:p>
            <a:pPr algn="ctr">
              <a:lnSpc>
                <a:spcPts val="6000"/>
              </a:lnSpc>
              <a:spcBef>
                <a:spcPts val="0"/>
              </a:spcBef>
            </a:pP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祂用疼包容咱罪過得赦免 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6000"/>
              </a:lnSpc>
              <a:spcBef>
                <a:spcPts val="0"/>
              </a:spcBef>
            </a:pP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我的救主我的王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6000"/>
              </a:lnSpc>
              <a:spcBef>
                <a:spcPts val="0"/>
              </a:spcBef>
            </a:pP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我欲讚美救主尊名 </a:t>
            </a:r>
            <a:r>
              <a:rPr lang="en-US" altLang="zh-TW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日出日落到世間路尾 </a:t>
            </a:r>
            <a:b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救主是人類福氣的源頭 </a:t>
            </a:r>
            <a:r>
              <a:rPr lang="en-US" altLang="zh-TW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咱著全心信靠祂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076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765"/>
          <a:stretch/>
        </p:blipFill>
        <p:spPr>
          <a:xfrm>
            <a:off x="-1" y="0"/>
            <a:ext cx="913744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104900"/>
            <a:ext cx="7391401" cy="4648200"/>
          </a:xfrm>
          <a:solidFill>
            <a:srgbClr val="FFFFFF">
              <a:alpha val="52157"/>
            </a:srgbClr>
          </a:solidFill>
        </p:spPr>
        <p:txBody>
          <a:bodyPr>
            <a:normAutofit fontScale="90000"/>
          </a:bodyPr>
          <a:lstStyle/>
          <a:p>
            <a:pPr>
              <a:lnSpc>
                <a:spcPts val="6000"/>
              </a:lnSpc>
            </a:pP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救主是人類福氣的源頭 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咱著全心信靠祂</a:t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人的一生有苦難有平安 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攏是主為咱所備辦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祂用疼包容咱罪過得赦免 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我的救主我的王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80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44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 救主是人類福氣的源頭  咱著全心信靠祂 人的一生有苦難有平安  攏是主為咱所備辦 祂用疼包容咱罪過得赦免  我的救主我的王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Wenwen</cp:lastModifiedBy>
  <cp:revision>3</cp:revision>
  <dcterms:created xsi:type="dcterms:W3CDTF">2016-03-06T05:14:41Z</dcterms:created>
  <dcterms:modified xsi:type="dcterms:W3CDTF">2016-03-06T05:35:53Z</dcterms:modified>
</cp:coreProperties>
</file>