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1116" r:id="rId2"/>
    <p:sldId id="1118" r:id="rId3"/>
    <p:sldId id="1119" r:id="rId4"/>
    <p:sldId id="1120" r:id="rId5"/>
    <p:sldId id="1121" r:id="rId6"/>
    <p:sldId id="1122" r:id="rId7"/>
    <p:sldId id="1132" r:id="rId8"/>
    <p:sldId id="1124" r:id="rId9"/>
  </p:sldIdLst>
  <p:sldSz cx="9144000" cy="6858000" type="screen4x3"/>
  <p:notesSz cx="7010400" cy="9296400"/>
  <p:defaultTextStyle>
    <a:defPPr>
      <a:defRPr lang="zh-TW"/>
    </a:defPPr>
    <a:lvl1pPr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9900CC"/>
    <a:srgbClr val="800080"/>
    <a:srgbClr val="FF3300"/>
    <a:srgbClr val="FF0000"/>
    <a:srgbClr val="FF3399"/>
    <a:srgbClr val="FFFF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37" autoAdjust="0"/>
    <p:restoredTop sz="86446" autoAdjust="0"/>
  </p:normalViewPr>
  <p:slideViewPr>
    <p:cSldViewPr>
      <p:cViewPr varScale="1">
        <p:scale>
          <a:sx n="60" d="100"/>
          <a:sy n="60" d="100"/>
        </p:scale>
        <p:origin x="-198" y="-90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513" y="0"/>
            <a:ext cx="3036887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6888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513" y="8831263"/>
            <a:ext cx="3036887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FAB1627-DCDC-4EC2-B337-0E3647891F9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0006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513" y="0"/>
            <a:ext cx="3036887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6888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513" y="8831263"/>
            <a:ext cx="3036887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952D723-4A99-404D-A026-49607DF0AF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840076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6468E2-8A85-465B-81AF-376C1B06B19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0134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A1219-EC0A-4122-B4A6-C508B61F472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32490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46829-596B-41ED-A231-348F7FC24AA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745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58667-AB1A-4313-AB7A-BE0164E5BC9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63733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29323-5228-4F36-A1B9-D0184555970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59695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21E8A-2700-4CB6-A49C-52B019E7BB9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99985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456A8-C54F-4C7A-81CD-C95386D13C6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33208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A1DE6-0B92-4301-A4F6-F1F2DBEA4FB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04386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BE13D-99AD-40F2-A738-0E718092581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0390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E47F6-4DBA-49CF-AD46-EC1E32312F0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170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012347-AA37-4FBF-90B7-3DA8C587C7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97093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35B15CE-ABF3-433A-A982-D26A39AE13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572000" y="3429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47553" tIns="365010" rIns="1645719" bIns="2377326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l" eaLnBrk="1" hangingPunct="1"/>
            <a:endParaRPr kumimoji="0" lang="en-US" altLang="en-US"/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533400" y="11430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kumimoji="0" lang="en-US" altLang="en-US"/>
              <a:t>  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685800" y="1828800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kumimoji="0" lang="en-US" altLang="en-US"/>
              <a:t> </a:t>
            </a:r>
          </a:p>
        </p:txBody>
      </p:sp>
      <p:sp>
        <p:nvSpPr>
          <p:cNvPr id="19200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61988" y="279400"/>
            <a:ext cx="7993062" cy="6299200"/>
          </a:xfrm>
        </p:spPr>
        <p:txBody>
          <a:bodyPr/>
          <a:lstStyle/>
          <a:p>
            <a:pPr eaLnBrk="1" hangingPunct="1"/>
            <a:r>
              <a:rPr lang="zh-TW" altLang="en-US" sz="5400" smtClean="0">
                <a:solidFill>
                  <a:srgbClr val="171717"/>
                </a:solidFill>
                <a:ea typeface="標楷體" pitchFamily="65" charset="-120"/>
              </a:rPr>
              <a:t>和撒那</a:t>
            </a:r>
            <a:r>
              <a:rPr lang="en-US" altLang="zh-TW" sz="5400" smtClean="0">
                <a:solidFill>
                  <a:srgbClr val="171717"/>
                </a:solidFill>
                <a:ea typeface="標楷體" pitchFamily="65" charset="-120"/>
              </a:rPr>
              <a:t>!</a:t>
            </a:r>
            <a:br>
              <a:rPr lang="en-US" altLang="zh-TW" sz="5400" smtClean="0">
                <a:solidFill>
                  <a:srgbClr val="171717"/>
                </a:solidFill>
                <a:ea typeface="標楷體" pitchFamily="65" charset="-120"/>
              </a:rPr>
            </a:br>
            <a:r>
              <a:rPr lang="zh-TW" altLang="en-US" sz="5400" smtClean="0">
                <a:solidFill>
                  <a:srgbClr val="171717"/>
                </a:solidFill>
                <a:latin typeface="標楷體" pitchFamily="65" charset="-120"/>
                <a:ea typeface="標楷體" pitchFamily="65" charset="-120"/>
              </a:rPr>
              <a:t>耶穌騎驢入聖城</a:t>
            </a:r>
            <a:br>
              <a:rPr lang="zh-TW" altLang="en-US" sz="5400" smtClean="0">
                <a:solidFill>
                  <a:srgbClr val="171717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5400" smtClean="0">
                <a:solidFill>
                  <a:srgbClr val="171717"/>
                </a:solidFill>
                <a:latin typeface="標楷體" pitchFamily="65" charset="-120"/>
                <a:ea typeface="標楷體" pitchFamily="65" charset="-120"/>
              </a:rPr>
              <a:t>舉棕樹枝謳咾祂名</a:t>
            </a:r>
            <a:r>
              <a:rPr lang="en-US" altLang="zh-TW" sz="5400" smtClean="0">
                <a:solidFill>
                  <a:srgbClr val="171717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5400" smtClean="0">
                <a:solidFill>
                  <a:srgbClr val="171717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800" smtClean="0">
                <a:solidFill>
                  <a:srgbClr val="171717"/>
                </a:solidFill>
                <a:ea typeface="標楷體" pitchFamily="65" charset="-120"/>
              </a:rPr>
              <a:t>祂釋放咱著謳咾敬奉</a:t>
            </a:r>
            <a:br>
              <a:rPr lang="zh-TW" altLang="en-US" sz="4800" smtClean="0">
                <a:solidFill>
                  <a:srgbClr val="171717"/>
                </a:solidFill>
                <a:ea typeface="標楷體" pitchFamily="65" charset="-120"/>
              </a:rPr>
            </a:br>
            <a:r>
              <a:rPr lang="zh-TW" altLang="en-US" sz="4800" smtClean="0">
                <a:solidFill>
                  <a:srgbClr val="171717"/>
                </a:solidFill>
                <a:ea typeface="標楷體" pitchFamily="65" charset="-120"/>
              </a:rPr>
              <a:t>和撒那耶穌咱的王</a:t>
            </a:r>
            <a:r>
              <a:rPr lang="zh-TW" altLang="en-US" sz="4800" smtClean="0">
                <a:solidFill>
                  <a:srgbClr val="171717"/>
                </a:solidFill>
              </a:rPr>
              <a:t/>
            </a:r>
            <a:br>
              <a:rPr lang="zh-TW" altLang="en-US" sz="4800" smtClean="0">
                <a:solidFill>
                  <a:srgbClr val="171717"/>
                </a:solidFill>
              </a:rPr>
            </a:br>
            <a:r>
              <a:rPr lang="en-US" altLang="zh-TW" sz="3200" smtClean="0">
                <a:solidFill>
                  <a:srgbClr val="171717"/>
                </a:solidFill>
                <a:ea typeface="標楷體" pitchFamily="65" charset="-120"/>
              </a:rPr>
              <a:t>“Hosanna” ! they cry as Jesus rides by.</a:t>
            </a:r>
            <a:br>
              <a:rPr lang="en-US" altLang="zh-TW" sz="3200" smtClean="0">
                <a:solidFill>
                  <a:srgbClr val="171717"/>
                </a:solidFill>
                <a:ea typeface="標楷體" pitchFamily="65" charset="-120"/>
              </a:rPr>
            </a:br>
            <a:r>
              <a:rPr lang="en-US" altLang="zh-TW" sz="3200" smtClean="0">
                <a:solidFill>
                  <a:srgbClr val="171717"/>
                </a:solidFill>
                <a:ea typeface="標楷體" pitchFamily="65" charset="-120"/>
              </a:rPr>
              <a:t>Waving palms, they praise Him and sing.</a:t>
            </a:r>
            <a:br>
              <a:rPr lang="en-US" altLang="zh-TW" sz="3200" smtClean="0">
                <a:solidFill>
                  <a:srgbClr val="171717"/>
                </a:solidFill>
                <a:ea typeface="標楷體" pitchFamily="65" charset="-120"/>
              </a:rPr>
            </a:br>
            <a:r>
              <a:rPr lang="en-US" altLang="zh-TW" sz="3200" smtClean="0">
                <a:solidFill>
                  <a:srgbClr val="171717"/>
                </a:solidFill>
                <a:ea typeface="標楷體" pitchFamily="65" charset="-120"/>
              </a:rPr>
              <a:t>“Blessed is He! Praise God, </a:t>
            </a:r>
            <a:br>
              <a:rPr lang="en-US" altLang="zh-TW" sz="3200" smtClean="0">
                <a:solidFill>
                  <a:srgbClr val="171717"/>
                </a:solidFill>
                <a:ea typeface="標楷體" pitchFamily="65" charset="-120"/>
              </a:rPr>
            </a:br>
            <a:r>
              <a:rPr lang="en-US" altLang="zh-TW" sz="3200" smtClean="0">
                <a:solidFill>
                  <a:srgbClr val="171717"/>
                </a:solidFill>
                <a:ea typeface="標楷體" pitchFamily="65" charset="-120"/>
              </a:rPr>
              <a:t>we are free!</a:t>
            </a:r>
            <a:r>
              <a:rPr lang="en-US" altLang="zh-TW" sz="3200" smtClean="0">
                <a:solidFill>
                  <a:srgbClr val="171717"/>
                </a:solidFill>
              </a:rPr>
              <a:t> Hosanna to Jesus the King!</a:t>
            </a:r>
            <a:endParaRPr lang="zh-TW" altLang="en-US" sz="3600" smtClean="0">
              <a:solidFill>
                <a:srgbClr val="171717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404813"/>
            <a:ext cx="7415212" cy="5184775"/>
          </a:xfrm>
          <a:solidFill>
            <a:srgbClr val="FFFFFF">
              <a:alpha val="85098"/>
            </a:srgbClr>
          </a:solidFill>
        </p:spPr>
        <p:txBody>
          <a:bodyPr/>
          <a:lstStyle/>
          <a:p>
            <a:pPr eaLnBrk="1" hangingPunct="1">
              <a:defRPr/>
            </a:pPr>
            <a:r>
              <a:rPr lang="zh-TW" altLang="en-US" sz="4800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大衛的子兒</a:t>
            </a:r>
            <a:r>
              <a:rPr lang="en-US" altLang="zh-TW" sz="4800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,</a:t>
            </a:r>
            <a:br>
              <a:rPr lang="en-US" altLang="zh-TW" sz="4800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</a:br>
            <a:r>
              <a:rPr lang="zh-TW" altLang="en-US" sz="4800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著歡呼主的威儀 </a:t>
            </a:r>
            <a:r>
              <a:rPr lang="zh-TW" altLang="en-US" sz="4800" dirty="0" smtClean="0">
                <a:solidFill>
                  <a:schemeClr val="accent6">
                    <a:lumMod val="10000"/>
                  </a:schemeClr>
                </a:solidFill>
              </a:rPr>
              <a:t/>
            </a:r>
            <a:br>
              <a:rPr lang="zh-TW" altLang="en-US" sz="4800" dirty="0" smtClean="0">
                <a:solidFill>
                  <a:schemeClr val="accent6">
                    <a:lumMod val="10000"/>
                  </a:schemeClr>
                </a:solidFill>
              </a:rPr>
            </a:br>
            <a:r>
              <a:rPr lang="zh-TW" altLang="en-US" sz="4800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歡呼受揀的此時</a:t>
            </a:r>
            <a:br>
              <a:rPr lang="zh-TW" altLang="en-US" sz="4800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</a:br>
            <a:r>
              <a:rPr lang="zh-TW" altLang="en-US" sz="4800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天國臨到今開始</a:t>
            </a:r>
            <a:r>
              <a:rPr lang="zh-TW" altLang="en-US" dirty="0" smtClean="0">
                <a:solidFill>
                  <a:schemeClr val="accent6">
                    <a:lumMod val="10000"/>
                  </a:schemeClr>
                </a:solidFill>
              </a:rPr>
              <a:t/>
            </a:r>
            <a:br>
              <a:rPr lang="zh-TW" altLang="en-US" dirty="0" smtClean="0">
                <a:solidFill>
                  <a:schemeClr val="accent6">
                    <a:lumMod val="10000"/>
                  </a:schemeClr>
                </a:solidFill>
              </a:rPr>
            </a:br>
            <a:r>
              <a:rPr lang="en-US" altLang="zh-TW" sz="3200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Hail to the Lord’s anointed, </a:t>
            </a:r>
            <a:br>
              <a:rPr lang="en-US" altLang="zh-TW" sz="3200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</a:br>
            <a:r>
              <a:rPr lang="en-US" altLang="zh-TW" sz="3200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David’s royal Son.</a:t>
            </a:r>
            <a:r>
              <a:rPr lang="en-US" altLang="zh-TW" sz="3200" dirty="0" smtClean="0">
                <a:solidFill>
                  <a:schemeClr val="accent6">
                    <a:lumMod val="10000"/>
                  </a:schemeClr>
                </a:solidFill>
              </a:rPr>
              <a:t/>
            </a:r>
            <a:br>
              <a:rPr lang="en-US" altLang="zh-TW" sz="3200" dirty="0" smtClean="0">
                <a:solidFill>
                  <a:schemeClr val="accent6">
                    <a:lumMod val="10000"/>
                  </a:schemeClr>
                </a:solidFill>
              </a:rPr>
            </a:br>
            <a:r>
              <a:rPr lang="en-US" altLang="zh-TW" sz="3200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Hail to the time appointed, </a:t>
            </a:r>
            <a:br>
              <a:rPr lang="en-US" altLang="zh-TW" sz="3200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</a:br>
            <a:r>
              <a:rPr lang="en-US" altLang="zh-TW" sz="3200" dirty="0" smtClean="0">
                <a:solidFill>
                  <a:schemeClr val="accent6">
                    <a:lumMod val="10000"/>
                  </a:schemeClr>
                </a:solidFill>
                <a:ea typeface="標楷體" pitchFamily="65" charset="-120"/>
              </a:rPr>
              <a:t>and God’s rule on earth begun.</a:t>
            </a:r>
            <a:endParaRPr lang="zh-TW" altLang="en-US" sz="3200" dirty="0" smtClean="0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52400" y="3276600"/>
            <a:ext cx="24384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28600" y="228600"/>
            <a:ext cx="8763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l" eaLnBrk="1" hangingPunct="1"/>
            <a:endParaRPr kumimoji="0" lang="en-US" altLang="en-US" sz="4400">
              <a:solidFill>
                <a:schemeClr val="tx2"/>
              </a:solidFill>
            </a:endParaRPr>
          </a:p>
        </p:txBody>
      </p:sp>
      <p:sp>
        <p:nvSpPr>
          <p:cNvPr id="1923075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772400" cy="5562600"/>
          </a:xfrm>
        </p:spPr>
        <p:txBody>
          <a:bodyPr/>
          <a:lstStyle/>
          <a:p>
            <a:pPr eaLnBrk="1" hangingPunct="1"/>
            <a:r>
              <a:rPr lang="zh-TW" altLang="en-US" sz="4800" smtClean="0">
                <a:solidFill>
                  <a:srgbClr val="171717"/>
                </a:solidFill>
                <a:ea typeface="標楷體" pitchFamily="65" charset="-120"/>
              </a:rPr>
              <a:t>和撒那</a:t>
            </a:r>
            <a:r>
              <a:rPr lang="en-US" altLang="zh-TW" sz="4800" smtClean="0">
                <a:solidFill>
                  <a:srgbClr val="171717"/>
                </a:solidFill>
                <a:ea typeface="標楷體" pitchFamily="65" charset="-120"/>
              </a:rPr>
              <a:t>!</a:t>
            </a:r>
            <a:r>
              <a:rPr lang="zh-TW" altLang="en-US" sz="4800" smtClean="0">
                <a:solidFill>
                  <a:srgbClr val="171717"/>
                </a:solidFill>
                <a:latin typeface="標楷體" pitchFamily="65" charset="-120"/>
                <a:ea typeface="標楷體" pitchFamily="65" charset="-120"/>
              </a:rPr>
              <a:t>耶穌騎驢入聖城</a:t>
            </a:r>
            <a:br>
              <a:rPr lang="zh-TW" altLang="en-US" sz="4800" smtClean="0">
                <a:solidFill>
                  <a:srgbClr val="171717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800" smtClean="0">
                <a:solidFill>
                  <a:srgbClr val="171717"/>
                </a:solidFill>
                <a:latin typeface="標楷體" pitchFamily="65" charset="-120"/>
                <a:ea typeface="標楷體" pitchFamily="65" charset="-120"/>
              </a:rPr>
              <a:t>舉棕樹枝謳咾祂名</a:t>
            </a:r>
            <a:r>
              <a:rPr lang="zh-TW" altLang="en-US" sz="4800" smtClean="0">
                <a:solidFill>
                  <a:srgbClr val="171717"/>
                </a:solidFill>
              </a:rPr>
              <a:t/>
            </a:r>
            <a:br>
              <a:rPr lang="zh-TW" altLang="en-US" sz="4800" smtClean="0">
                <a:solidFill>
                  <a:srgbClr val="171717"/>
                </a:solidFill>
              </a:rPr>
            </a:br>
            <a:r>
              <a:rPr lang="zh-TW" altLang="en-US" sz="4800" smtClean="0">
                <a:solidFill>
                  <a:srgbClr val="171717"/>
                </a:solidFill>
                <a:ea typeface="標楷體" pitchFamily="65" charset="-120"/>
              </a:rPr>
              <a:t>祂釋放咱著謳咾敬奉</a:t>
            </a:r>
            <a:br>
              <a:rPr lang="zh-TW" altLang="en-US" sz="4800" smtClean="0">
                <a:solidFill>
                  <a:srgbClr val="171717"/>
                </a:solidFill>
                <a:ea typeface="標楷體" pitchFamily="65" charset="-120"/>
              </a:rPr>
            </a:br>
            <a:r>
              <a:rPr lang="zh-TW" altLang="en-US" sz="4800" smtClean="0">
                <a:solidFill>
                  <a:srgbClr val="171717"/>
                </a:solidFill>
                <a:ea typeface="標楷體" pitchFamily="65" charset="-120"/>
              </a:rPr>
              <a:t>和撒那耶穌咱的王</a:t>
            </a:r>
            <a:r>
              <a:rPr lang="en-US" altLang="zh-TW" sz="4000" smtClean="0">
                <a:solidFill>
                  <a:srgbClr val="171717"/>
                </a:solidFill>
                <a:ea typeface="標楷體" pitchFamily="65" charset="-120"/>
              </a:rPr>
              <a:t/>
            </a:r>
            <a:br>
              <a:rPr lang="en-US" altLang="zh-TW" sz="4000" smtClean="0">
                <a:solidFill>
                  <a:srgbClr val="171717"/>
                </a:solidFill>
                <a:ea typeface="標楷體" pitchFamily="65" charset="-120"/>
              </a:rPr>
            </a:br>
            <a:r>
              <a:rPr lang="en-US" altLang="zh-TW" sz="3200" smtClean="0">
                <a:solidFill>
                  <a:srgbClr val="171717"/>
                </a:solidFill>
                <a:ea typeface="標楷體" pitchFamily="65" charset="-120"/>
              </a:rPr>
              <a:t>“Hosanna” ! they cry</a:t>
            </a:r>
            <a:br>
              <a:rPr lang="en-US" altLang="zh-TW" sz="3200" smtClean="0">
                <a:solidFill>
                  <a:srgbClr val="171717"/>
                </a:solidFill>
                <a:ea typeface="標楷體" pitchFamily="65" charset="-120"/>
              </a:rPr>
            </a:br>
            <a:r>
              <a:rPr lang="en-US" altLang="zh-TW" sz="3200" smtClean="0">
                <a:solidFill>
                  <a:srgbClr val="171717"/>
                </a:solidFill>
                <a:ea typeface="標楷體" pitchFamily="65" charset="-120"/>
              </a:rPr>
              <a:t>as Jesus rides by.Waving palms, </a:t>
            </a:r>
            <a:br>
              <a:rPr lang="en-US" altLang="zh-TW" sz="3200" smtClean="0">
                <a:solidFill>
                  <a:srgbClr val="171717"/>
                </a:solidFill>
                <a:ea typeface="標楷體" pitchFamily="65" charset="-120"/>
              </a:rPr>
            </a:br>
            <a:r>
              <a:rPr lang="en-US" altLang="zh-TW" sz="3200" smtClean="0">
                <a:solidFill>
                  <a:srgbClr val="171717"/>
                </a:solidFill>
                <a:ea typeface="標楷體" pitchFamily="65" charset="-120"/>
              </a:rPr>
              <a:t>they praise Him and sing.</a:t>
            </a:r>
            <a:br>
              <a:rPr lang="en-US" altLang="zh-TW" sz="3200" smtClean="0">
                <a:solidFill>
                  <a:srgbClr val="171717"/>
                </a:solidFill>
                <a:ea typeface="標楷體" pitchFamily="65" charset="-120"/>
              </a:rPr>
            </a:br>
            <a:r>
              <a:rPr lang="en-US" altLang="zh-TW" sz="3200" smtClean="0">
                <a:solidFill>
                  <a:srgbClr val="171717"/>
                </a:solidFill>
                <a:ea typeface="標楷體" pitchFamily="65" charset="-120"/>
              </a:rPr>
              <a:t> “Blessed is He! Praise God, we are free!</a:t>
            </a:r>
            <a:r>
              <a:rPr lang="en-US" altLang="zh-TW" sz="3200" smtClean="0">
                <a:solidFill>
                  <a:srgbClr val="171717"/>
                </a:solidFill>
              </a:rPr>
              <a:t> Hosanna to Jesus the King!</a:t>
            </a:r>
            <a:r>
              <a:rPr lang="zh-TW" altLang="en-US" sz="3200" smtClean="0"/>
              <a:t/>
            </a:r>
            <a:br>
              <a:rPr lang="zh-TW" altLang="en-US" sz="3200" smtClean="0"/>
            </a:br>
            <a:endParaRPr lang="zh-TW" altLang="en-US" sz="32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404813"/>
            <a:ext cx="8077200" cy="5715000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zh-TW" altLang="en-US" sz="4800" smtClean="0">
                <a:solidFill>
                  <a:srgbClr val="171717"/>
                </a:solidFill>
                <a:latin typeface="標楷體" pitchFamily="65" charset="-120"/>
                <a:ea typeface="標楷體" pitchFamily="65" charset="-120"/>
              </a:rPr>
              <a:t>無論勇壯微細</a:t>
            </a:r>
            <a:r>
              <a:rPr lang="en-US" altLang="zh-TW" sz="4800" smtClean="0">
                <a:solidFill>
                  <a:srgbClr val="171717"/>
                </a:solidFill>
                <a:ea typeface="標楷體" pitchFamily="65" charset="-120"/>
              </a:rPr>
              <a:t>, </a:t>
            </a:r>
            <a:br>
              <a:rPr lang="en-US" altLang="zh-TW" sz="4800" smtClean="0">
                <a:solidFill>
                  <a:srgbClr val="171717"/>
                </a:solidFill>
                <a:ea typeface="標楷體" pitchFamily="65" charset="-120"/>
              </a:rPr>
            </a:br>
            <a:r>
              <a:rPr lang="zh-TW" altLang="en-US" sz="4800" smtClean="0">
                <a:solidFill>
                  <a:srgbClr val="171717"/>
                </a:solidFill>
                <a:latin typeface="標楷體" pitchFamily="65" charset="-120"/>
                <a:ea typeface="標楷體" pitchFamily="65" charset="-120"/>
              </a:rPr>
              <a:t>咱王給咱成一體</a:t>
            </a:r>
            <a:r>
              <a:rPr lang="en-US" altLang="zh-TW" sz="4800" smtClean="0">
                <a:solidFill>
                  <a:srgbClr val="171717"/>
                </a:solidFill>
                <a:latin typeface="標楷體" pitchFamily="65" charset="-120"/>
                <a:ea typeface="標楷體" pitchFamily="65" charset="-120"/>
              </a:rPr>
              <a:t>.</a:t>
            </a:r>
            <a:r>
              <a:rPr lang="en-US" altLang="zh-TW" sz="4800" smtClean="0">
                <a:solidFill>
                  <a:srgbClr val="171717"/>
                </a:solidFill>
              </a:rPr>
              <a:t/>
            </a:r>
            <a:br>
              <a:rPr lang="en-US" altLang="zh-TW" sz="4800" smtClean="0">
                <a:solidFill>
                  <a:srgbClr val="171717"/>
                </a:solidFill>
              </a:rPr>
            </a:br>
            <a:r>
              <a:rPr lang="zh-TW" altLang="en-US" sz="4800" smtClean="0">
                <a:solidFill>
                  <a:srgbClr val="171717"/>
                </a:solidFill>
                <a:latin typeface="標楷體" pitchFamily="65" charset="-120"/>
                <a:ea typeface="標楷體" pitchFamily="65" charset="-120"/>
              </a:rPr>
              <a:t>無論受縛或自由</a:t>
            </a:r>
            <a:r>
              <a:rPr lang="en-US" altLang="zh-TW" sz="4800" smtClean="0">
                <a:solidFill>
                  <a:srgbClr val="171717"/>
                </a:solidFill>
                <a:ea typeface="標楷體" pitchFamily="65" charset="-120"/>
              </a:rPr>
              <a:t>, </a:t>
            </a:r>
            <a:br>
              <a:rPr lang="en-US" altLang="zh-TW" sz="4800" smtClean="0">
                <a:solidFill>
                  <a:srgbClr val="171717"/>
                </a:solidFill>
                <a:ea typeface="標楷體" pitchFamily="65" charset="-120"/>
              </a:rPr>
            </a:br>
            <a:r>
              <a:rPr lang="zh-TW" altLang="en-US" sz="4800" smtClean="0">
                <a:solidFill>
                  <a:srgbClr val="171717"/>
                </a:solidFill>
                <a:latin typeface="標楷體" pitchFamily="65" charset="-120"/>
                <a:ea typeface="標楷體" pitchFamily="65" charset="-120"/>
              </a:rPr>
              <a:t>咱王給咱得著救</a:t>
            </a:r>
            <a:r>
              <a:rPr lang="en-US" altLang="zh-TW" sz="4800" smtClean="0">
                <a:solidFill>
                  <a:srgbClr val="171717"/>
                </a:solidFill>
                <a:latin typeface="標楷體" pitchFamily="65" charset="-120"/>
                <a:ea typeface="標楷體" pitchFamily="65" charset="-120"/>
              </a:rPr>
              <a:t>!</a:t>
            </a:r>
            <a:r>
              <a:rPr lang="en-US" altLang="zh-TW" sz="4800" smtClean="0">
                <a:solidFill>
                  <a:srgbClr val="171717"/>
                </a:solidFill>
              </a:rPr>
              <a:t> </a:t>
            </a:r>
            <a:r>
              <a:rPr lang="en-US" altLang="zh-TW" smtClean="0">
                <a:solidFill>
                  <a:srgbClr val="171717"/>
                </a:solidFill>
              </a:rPr>
              <a:t/>
            </a:r>
            <a:br>
              <a:rPr lang="en-US" altLang="zh-TW" smtClean="0">
                <a:solidFill>
                  <a:srgbClr val="171717"/>
                </a:solidFill>
              </a:rPr>
            </a:br>
            <a:r>
              <a:rPr lang="en-US" altLang="zh-TW" sz="3200" smtClean="0">
                <a:solidFill>
                  <a:srgbClr val="171717"/>
                </a:solidFill>
              </a:rPr>
              <a:t>Hail to the weak and strong, </a:t>
            </a:r>
            <a:br>
              <a:rPr lang="en-US" altLang="zh-TW" sz="3200" smtClean="0">
                <a:solidFill>
                  <a:srgbClr val="171717"/>
                </a:solidFill>
              </a:rPr>
            </a:br>
            <a:r>
              <a:rPr lang="en-US" altLang="zh-TW" sz="3200" smtClean="0">
                <a:solidFill>
                  <a:srgbClr val="171717"/>
                </a:solidFill>
              </a:rPr>
              <a:t>our King comes to make us one.</a:t>
            </a:r>
            <a:br>
              <a:rPr lang="en-US" altLang="zh-TW" sz="3200" smtClean="0">
                <a:solidFill>
                  <a:srgbClr val="171717"/>
                </a:solidFill>
              </a:rPr>
            </a:br>
            <a:r>
              <a:rPr lang="en-US" altLang="zh-TW" sz="3200" smtClean="0">
                <a:solidFill>
                  <a:srgbClr val="171717"/>
                </a:solidFill>
              </a:rPr>
              <a:t>Hail to the slave and free, </a:t>
            </a:r>
            <a:br>
              <a:rPr lang="en-US" altLang="zh-TW" sz="3200" smtClean="0">
                <a:solidFill>
                  <a:srgbClr val="171717"/>
                </a:solidFill>
              </a:rPr>
            </a:br>
            <a:r>
              <a:rPr lang="en-US" altLang="zh-TW" sz="3200" smtClean="0">
                <a:solidFill>
                  <a:srgbClr val="171717"/>
                </a:solidFill>
              </a:rPr>
              <a:t>our King shall win the victory!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9" descr="http://i56.photobucket.com/albums/g199/jimmyd84662/3477639.jpg"/>
          <p:cNvPicPr>
            <a:picLocks noChangeAspect="1" noChangeArrowheads="1"/>
          </p:cNvPicPr>
          <p:nvPr/>
        </p:nvPicPr>
        <p:blipFill>
          <a:blip r:embed="rId2">
            <a:lum brigh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20713"/>
            <a:ext cx="8229600" cy="5545137"/>
          </a:xfrm>
          <a:solidFill>
            <a:srgbClr val="FFFFFF"/>
          </a:solidFill>
        </p:spPr>
        <p:txBody>
          <a:bodyPr/>
          <a:lstStyle/>
          <a:p>
            <a:pPr eaLnBrk="1" hangingPunct="1"/>
            <a:r>
              <a:rPr lang="zh-TW" altLang="en-US" smtClean="0">
                <a:solidFill>
                  <a:srgbClr val="080808"/>
                </a:solidFill>
                <a:ea typeface="標楷體" pitchFamily="65" charset="-120"/>
              </a:rPr>
              <a:t>和撒那</a:t>
            </a:r>
            <a:r>
              <a:rPr lang="en-US" altLang="zh-TW" smtClean="0">
                <a:solidFill>
                  <a:srgbClr val="080808"/>
                </a:solidFill>
                <a:ea typeface="標楷體" pitchFamily="65" charset="-120"/>
              </a:rPr>
              <a:t>!</a:t>
            </a:r>
            <a:r>
              <a:rPr lang="zh-TW" altLang="en-US" smtClean="0">
                <a:solidFill>
                  <a:srgbClr val="080808"/>
                </a:solidFill>
                <a:latin typeface="標楷體" pitchFamily="65" charset="-120"/>
                <a:ea typeface="標楷體" pitchFamily="65" charset="-120"/>
              </a:rPr>
              <a:t>得到福氣</a:t>
            </a:r>
            <a:r>
              <a:rPr lang="zh-TW" altLang="en-US" smtClean="0">
                <a:solidFill>
                  <a:srgbClr val="080808"/>
                </a:solidFill>
                <a:ea typeface="標楷體" pitchFamily="65" charset="-120"/>
              </a:rPr>
              <a:t> </a:t>
            </a:r>
            <a:r>
              <a:rPr lang="en-US" altLang="zh-TW" smtClean="0">
                <a:solidFill>
                  <a:srgbClr val="080808"/>
                </a:solidFill>
                <a:ea typeface="標楷體" pitchFamily="65" charset="-120"/>
              </a:rPr>
              <a:t>!</a:t>
            </a:r>
            <a:br>
              <a:rPr lang="en-US" altLang="zh-TW" smtClean="0">
                <a:solidFill>
                  <a:srgbClr val="080808"/>
                </a:solidFill>
                <a:ea typeface="標楷體" pitchFamily="65" charset="-120"/>
              </a:rPr>
            </a:br>
            <a:r>
              <a:rPr lang="zh-TW" altLang="en-US" smtClean="0">
                <a:solidFill>
                  <a:srgbClr val="080808"/>
                </a:solidFill>
                <a:ea typeface="標楷體" pitchFamily="65" charset="-120"/>
              </a:rPr>
              <a:t>和撒那</a:t>
            </a:r>
            <a:r>
              <a:rPr lang="en-US" altLang="zh-TW" smtClean="0">
                <a:solidFill>
                  <a:srgbClr val="080808"/>
                </a:solidFill>
                <a:ea typeface="標楷體" pitchFamily="65" charset="-120"/>
              </a:rPr>
              <a:t>!</a:t>
            </a:r>
            <a:r>
              <a:rPr lang="zh-TW" altLang="en-US" smtClean="0">
                <a:solidFill>
                  <a:srgbClr val="080808"/>
                </a:solidFill>
                <a:latin typeface="標楷體" pitchFamily="65" charset="-120"/>
                <a:ea typeface="標楷體" pitchFamily="65" charset="-120"/>
              </a:rPr>
              <a:t>得到福氣</a:t>
            </a:r>
            <a:r>
              <a:rPr lang="en-US" altLang="zh-TW" smtClean="0">
                <a:solidFill>
                  <a:srgbClr val="080808"/>
                </a:solidFill>
                <a:ea typeface="標楷體" pitchFamily="65" charset="-120"/>
              </a:rPr>
              <a:t>!</a:t>
            </a:r>
            <a:br>
              <a:rPr lang="en-US" altLang="zh-TW" smtClean="0">
                <a:solidFill>
                  <a:srgbClr val="080808"/>
                </a:solidFill>
                <a:ea typeface="標楷體" pitchFamily="65" charset="-120"/>
              </a:rPr>
            </a:br>
            <a:r>
              <a:rPr lang="zh-TW" altLang="en-US" smtClean="0">
                <a:solidFill>
                  <a:srgbClr val="080808"/>
                </a:solidFill>
                <a:ea typeface="標楷體" pitchFamily="65" charset="-120"/>
              </a:rPr>
              <a:t>和撒那</a:t>
            </a:r>
            <a:r>
              <a:rPr lang="en-US" altLang="zh-TW" smtClean="0">
                <a:solidFill>
                  <a:srgbClr val="080808"/>
                </a:solidFill>
                <a:ea typeface="標楷體" pitchFamily="65" charset="-120"/>
              </a:rPr>
              <a:t>!</a:t>
            </a:r>
            <a:r>
              <a:rPr lang="zh-TW" altLang="en-US" smtClean="0">
                <a:solidFill>
                  <a:srgbClr val="080808"/>
                </a:solidFill>
                <a:latin typeface="標楷體" pitchFamily="65" charset="-120"/>
                <a:ea typeface="標楷體" pitchFamily="65" charset="-120"/>
              </a:rPr>
              <a:t>得到福氣</a:t>
            </a:r>
            <a:r>
              <a:rPr lang="en-US" altLang="zh-TW" smtClean="0">
                <a:solidFill>
                  <a:srgbClr val="080808"/>
                </a:solidFill>
                <a:ea typeface="標楷體" pitchFamily="65" charset="-120"/>
              </a:rPr>
              <a:t>!</a:t>
            </a:r>
            <a:br>
              <a:rPr lang="en-US" altLang="zh-TW" smtClean="0">
                <a:solidFill>
                  <a:srgbClr val="080808"/>
                </a:solidFill>
                <a:ea typeface="標楷體" pitchFamily="65" charset="-120"/>
              </a:rPr>
            </a:br>
            <a:r>
              <a:rPr lang="zh-TW" altLang="en-US" smtClean="0">
                <a:solidFill>
                  <a:srgbClr val="080808"/>
                </a:solidFill>
                <a:ea typeface="標楷體" pitchFamily="65" charset="-120"/>
              </a:rPr>
              <a:t>和撒那</a:t>
            </a:r>
            <a:r>
              <a:rPr lang="en-US" altLang="zh-TW" smtClean="0">
                <a:solidFill>
                  <a:srgbClr val="080808"/>
                </a:solidFill>
                <a:ea typeface="標楷體" pitchFamily="65" charset="-120"/>
              </a:rPr>
              <a:t>!</a:t>
            </a:r>
            <a:r>
              <a:rPr lang="zh-TW" altLang="en-US" smtClean="0">
                <a:solidFill>
                  <a:srgbClr val="080808"/>
                </a:solidFill>
                <a:latin typeface="標楷體" pitchFamily="65" charset="-120"/>
                <a:ea typeface="標楷體" pitchFamily="65" charset="-120"/>
              </a:rPr>
              <a:t>得到大福氣</a:t>
            </a:r>
            <a:r>
              <a:rPr lang="en-US" altLang="zh-TW" smtClean="0">
                <a:solidFill>
                  <a:srgbClr val="080808"/>
                </a:solidFill>
                <a:ea typeface="標楷體" pitchFamily="65" charset="-120"/>
              </a:rPr>
              <a:t>!</a:t>
            </a:r>
            <a:r>
              <a:rPr lang="en-US" altLang="zh-TW" smtClean="0">
                <a:solidFill>
                  <a:srgbClr val="080808"/>
                </a:solidFill>
              </a:rPr>
              <a:t/>
            </a:r>
            <a:br>
              <a:rPr lang="en-US" altLang="zh-TW" smtClean="0">
                <a:solidFill>
                  <a:srgbClr val="080808"/>
                </a:solidFill>
              </a:rPr>
            </a:br>
            <a:r>
              <a:rPr lang="en-US" altLang="zh-TW" sz="3200" smtClean="0">
                <a:solidFill>
                  <a:srgbClr val="080808"/>
                </a:solidFill>
              </a:rPr>
              <a:t>Hosanna! Blessed is He! </a:t>
            </a:r>
            <a:br>
              <a:rPr lang="en-US" altLang="zh-TW" sz="3200" smtClean="0">
                <a:solidFill>
                  <a:srgbClr val="080808"/>
                </a:solidFill>
              </a:rPr>
            </a:br>
            <a:r>
              <a:rPr lang="en-US" altLang="zh-TW" sz="3200" smtClean="0">
                <a:solidFill>
                  <a:srgbClr val="080808"/>
                </a:solidFill>
              </a:rPr>
              <a:t>Hosanna! Blessed is He! </a:t>
            </a:r>
            <a:br>
              <a:rPr lang="en-US" altLang="zh-TW" sz="3200" smtClean="0">
                <a:solidFill>
                  <a:srgbClr val="080808"/>
                </a:solidFill>
              </a:rPr>
            </a:br>
            <a:r>
              <a:rPr lang="en-US" altLang="zh-TW" sz="3200" smtClean="0">
                <a:solidFill>
                  <a:srgbClr val="080808"/>
                </a:solidFill>
              </a:rPr>
              <a:t>Hosanna! Blessed is He! </a:t>
            </a:r>
            <a:br>
              <a:rPr lang="en-US" altLang="zh-TW" sz="3200" smtClean="0">
                <a:solidFill>
                  <a:srgbClr val="080808"/>
                </a:solidFill>
              </a:rPr>
            </a:br>
            <a:r>
              <a:rPr lang="en-US" altLang="zh-TW" sz="3200" smtClean="0">
                <a:solidFill>
                  <a:srgbClr val="080808"/>
                </a:solidFill>
              </a:rPr>
              <a:t>Hosanna! How blessed is He!</a:t>
            </a:r>
            <a:br>
              <a:rPr lang="en-US" altLang="zh-TW" sz="3200" smtClean="0">
                <a:solidFill>
                  <a:srgbClr val="080808"/>
                </a:solidFill>
              </a:rPr>
            </a:br>
            <a:endParaRPr lang="en-US" altLang="zh-TW" sz="3200" smtClean="0">
              <a:solidFill>
                <a:srgbClr val="080808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628775"/>
            <a:ext cx="7772400" cy="3657600"/>
          </a:xfrm>
        </p:spPr>
        <p:txBody>
          <a:bodyPr/>
          <a:lstStyle/>
          <a:p>
            <a:pPr eaLnBrk="1" hangingPunct="1"/>
            <a:r>
              <a:rPr lang="zh-TW" altLang="en-US" sz="4800" smtClean="0">
                <a:solidFill>
                  <a:srgbClr val="171717"/>
                </a:solidFill>
                <a:ea typeface="標楷體" pitchFamily="65" charset="-120"/>
              </a:rPr>
              <a:t>和撒那</a:t>
            </a:r>
            <a:r>
              <a:rPr lang="en-US" altLang="zh-TW" sz="4800" smtClean="0">
                <a:solidFill>
                  <a:srgbClr val="171717"/>
                </a:solidFill>
                <a:ea typeface="標楷體" pitchFamily="65" charset="-120"/>
              </a:rPr>
              <a:t>!</a:t>
            </a:r>
            <a:r>
              <a:rPr lang="zh-TW" altLang="en-US" sz="4800" smtClean="0">
                <a:solidFill>
                  <a:srgbClr val="171717"/>
                </a:solidFill>
                <a:latin typeface="標楷體" pitchFamily="65" charset="-120"/>
                <a:ea typeface="標楷體" pitchFamily="65" charset="-120"/>
              </a:rPr>
              <a:t>耶穌騎驢入聖城</a:t>
            </a:r>
            <a:br>
              <a:rPr lang="zh-TW" altLang="en-US" sz="4800" smtClean="0">
                <a:solidFill>
                  <a:srgbClr val="171717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800" smtClean="0">
                <a:solidFill>
                  <a:srgbClr val="171717"/>
                </a:solidFill>
                <a:latin typeface="標楷體" pitchFamily="65" charset="-120"/>
                <a:ea typeface="標楷體" pitchFamily="65" charset="-120"/>
              </a:rPr>
              <a:t>舉棕樹枝謳咾祂名</a:t>
            </a:r>
            <a:r>
              <a:rPr lang="zh-TW" altLang="en-US" sz="4800" smtClean="0">
                <a:solidFill>
                  <a:srgbClr val="171717"/>
                </a:solidFill>
              </a:rPr>
              <a:t/>
            </a:r>
            <a:br>
              <a:rPr lang="zh-TW" altLang="en-US" sz="4800" smtClean="0">
                <a:solidFill>
                  <a:srgbClr val="171717"/>
                </a:solidFill>
              </a:rPr>
            </a:br>
            <a:r>
              <a:rPr lang="zh-TW" altLang="en-US" sz="4800" smtClean="0">
                <a:solidFill>
                  <a:srgbClr val="171717"/>
                </a:solidFill>
                <a:ea typeface="標楷體" pitchFamily="65" charset="-120"/>
              </a:rPr>
              <a:t>祂釋放咱著謳咾敬奉</a:t>
            </a:r>
            <a:br>
              <a:rPr lang="zh-TW" altLang="en-US" sz="4800" smtClean="0">
                <a:solidFill>
                  <a:srgbClr val="171717"/>
                </a:solidFill>
                <a:ea typeface="標楷體" pitchFamily="65" charset="-120"/>
              </a:rPr>
            </a:br>
            <a:r>
              <a:rPr lang="zh-TW" altLang="en-US" sz="4800" smtClean="0">
                <a:solidFill>
                  <a:srgbClr val="171717"/>
                </a:solidFill>
                <a:ea typeface="標楷體" pitchFamily="65" charset="-120"/>
              </a:rPr>
              <a:t>和撒那</a:t>
            </a:r>
            <a:r>
              <a:rPr lang="en-US" altLang="zh-TW" sz="4800" smtClean="0">
                <a:solidFill>
                  <a:srgbClr val="171717"/>
                </a:solidFill>
                <a:ea typeface="標楷體" pitchFamily="65" charset="-120"/>
              </a:rPr>
              <a:t>!</a:t>
            </a:r>
            <a:r>
              <a:rPr lang="zh-TW" altLang="en-US" sz="4800" smtClean="0">
                <a:solidFill>
                  <a:srgbClr val="171717"/>
                </a:solidFill>
                <a:ea typeface="標楷體" pitchFamily="65" charset="-120"/>
              </a:rPr>
              <a:t>耶穌咱的王</a:t>
            </a:r>
            <a:r>
              <a:rPr lang="zh-TW" altLang="en-US" sz="4000" smtClean="0">
                <a:solidFill>
                  <a:srgbClr val="171717"/>
                </a:solidFill>
                <a:ea typeface="標楷體" pitchFamily="65" charset="-120"/>
              </a:rPr>
              <a:t/>
            </a:r>
            <a:br>
              <a:rPr lang="zh-TW" altLang="en-US" sz="4000" smtClean="0">
                <a:solidFill>
                  <a:srgbClr val="171717"/>
                </a:solidFill>
                <a:ea typeface="標楷體" pitchFamily="65" charset="-120"/>
              </a:rPr>
            </a:br>
            <a:r>
              <a:rPr lang="en-US" altLang="zh-TW" sz="3200" smtClean="0">
                <a:solidFill>
                  <a:srgbClr val="171717"/>
                </a:solidFill>
                <a:ea typeface="標楷體" pitchFamily="65" charset="-120"/>
              </a:rPr>
              <a:t>“Hosanna” ! they cry</a:t>
            </a:r>
            <a:br>
              <a:rPr lang="en-US" altLang="zh-TW" sz="3200" smtClean="0">
                <a:solidFill>
                  <a:srgbClr val="171717"/>
                </a:solidFill>
                <a:ea typeface="標楷體" pitchFamily="65" charset="-120"/>
              </a:rPr>
            </a:br>
            <a:r>
              <a:rPr lang="en-US" altLang="zh-TW" sz="3200" smtClean="0">
                <a:solidFill>
                  <a:srgbClr val="171717"/>
                </a:solidFill>
                <a:ea typeface="標楷體" pitchFamily="65" charset="-120"/>
              </a:rPr>
              <a:t>as Jesus rides by.Waving palms, </a:t>
            </a:r>
            <a:br>
              <a:rPr lang="en-US" altLang="zh-TW" sz="3200" smtClean="0">
                <a:solidFill>
                  <a:srgbClr val="171717"/>
                </a:solidFill>
                <a:ea typeface="標楷體" pitchFamily="65" charset="-120"/>
              </a:rPr>
            </a:br>
            <a:r>
              <a:rPr lang="en-US" altLang="zh-TW" sz="3200" smtClean="0">
                <a:solidFill>
                  <a:srgbClr val="171717"/>
                </a:solidFill>
                <a:ea typeface="標楷體" pitchFamily="65" charset="-120"/>
              </a:rPr>
              <a:t>they praise Him and sing.</a:t>
            </a:r>
            <a:br>
              <a:rPr lang="en-US" altLang="zh-TW" sz="3200" smtClean="0">
                <a:solidFill>
                  <a:srgbClr val="171717"/>
                </a:solidFill>
                <a:ea typeface="標楷體" pitchFamily="65" charset="-120"/>
              </a:rPr>
            </a:br>
            <a:r>
              <a:rPr lang="en-US" altLang="zh-TW" sz="3200" smtClean="0">
                <a:solidFill>
                  <a:srgbClr val="171717"/>
                </a:solidFill>
                <a:ea typeface="標楷體" pitchFamily="65" charset="-120"/>
              </a:rPr>
              <a:t> “Blessed is He! Praise God, we are free!</a:t>
            </a:r>
            <a:r>
              <a:rPr lang="en-US" altLang="zh-TW" sz="3200" smtClean="0">
                <a:solidFill>
                  <a:srgbClr val="171717"/>
                </a:solidFill>
              </a:rPr>
              <a:t> Hosanna to Jesus the King!</a:t>
            </a:r>
            <a:r>
              <a:rPr lang="en-US" altLang="zh-TW" sz="3600" smtClean="0">
                <a:solidFill>
                  <a:srgbClr val="171717"/>
                </a:solidFill>
              </a:rPr>
              <a:t/>
            </a:r>
            <a:br>
              <a:rPr lang="en-US" altLang="zh-TW" sz="3600" smtClean="0">
                <a:solidFill>
                  <a:srgbClr val="171717"/>
                </a:solidFill>
              </a:rPr>
            </a:br>
            <a:endParaRPr lang="zh-TW" altLang="en-US" sz="3600" smtClean="0">
              <a:solidFill>
                <a:srgbClr val="171717"/>
              </a:solidFill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6" descr="http://i56.photobucket.com/albums/g199/jimmyd84662/3477639.jpg"/>
          <p:cNvPicPr>
            <a:picLocks noChangeAspect="1" noChangeArrowheads="1"/>
          </p:cNvPicPr>
          <p:nvPr/>
        </p:nvPicPr>
        <p:blipFill>
          <a:blip r:embed="rId2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3375"/>
            <a:ext cx="7772400" cy="5759450"/>
          </a:xfrm>
          <a:solidFill>
            <a:srgbClr val="FFFFFF"/>
          </a:solidFill>
        </p:spPr>
        <p:txBody>
          <a:bodyPr/>
          <a:lstStyle/>
          <a:p>
            <a:pPr eaLnBrk="1" hangingPunct="1"/>
            <a:r>
              <a:rPr lang="zh-TW" altLang="en-US" sz="4800" smtClean="0">
                <a:solidFill>
                  <a:srgbClr val="080808"/>
                </a:solidFill>
                <a:ea typeface="標楷體" pitchFamily="65" charset="-120"/>
              </a:rPr>
              <a:t>和撒那</a:t>
            </a:r>
            <a:r>
              <a:rPr lang="en-US" altLang="zh-TW" sz="4800" smtClean="0">
                <a:solidFill>
                  <a:srgbClr val="080808"/>
                </a:solidFill>
                <a:ea typeface="標楷體" pitchFamily="65" charset="-120"/>
              </a:rPr>
              <a:t>!</a:t>
            </a:r>
            <a:r>
              <a:rPr lang="zh-TW" altLang="en-US" sz="4800" smtClean="0">
                <a:solidFill>
                  <a:srgbClr val="080808"/>
                </a:solidFill>
                <a:latin typeface="標楷體" pitchFamily="65" charset="-120"/>
                <a:ea typeface="標楷體" pitchFamily="65" charset="-120"/>
              </a:rPr>
              <a:t>耶穌騎驢入聖城</a:t>
            </a:r>
            <a:br>
              <a:rPr lang="zh-TW" altLang="en-US" sz="4800" smtClean="0">
                <a:solidFill>
                  <a:srgbClr val="080808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800" smtClean="0">
                <a:solidFill>
                  <a:srgbClr val="080808"/>
                </a:solidFill>
                <a:latin typeface="標楷體" pitchFamily="65" charset="-120"/>
                <a:ea typeface="標楷體" pitchFamily="65" charset="-120"/>
              </a:rPr>
              <a:t>舉棕樹枝謳咾祂名</a:t>
            </a:r>
            <a:r>
              <a:rPr lang="zh-TW" altLang="en-US" sz="4800" smtClean="0">
                <a:solidFill>
                  <a:srgbClr val="080808"/>
                </a:solidFill>
              </a:rPr>
              <a:t/>
            </a:r>
            <a:br>
              <a:rPr lang="zh-TW" altLang="en-US" sz="4800" smtClean="0">
                <a:solidFill>
                  <a:srgbClr val="080808"/>
                </a:solidFill>
              </a:rPr>
            </a:br>
            <a:r>
              <a:rPr lang="zh-TW" altLang="en-US" sz="4800" smtClean="0">
                <a:solidFill>
                  <a:srgbClr val="080808"/>
                </a:solidFill>
                <a:ea typeface="標楷體" pitchFamily="65" charset="-120"/>
              </a:rPr>
              <a:t>祂釋放咱著謳咾敬奉</a:t>
            </a:r>
            <a:br>
              <a:rPr lang="zh-TW" altLang="en-US" sz="4800" smtClean="0">
                <a:solidFill>
                  <a:srgbClr val="080808"/>
                </a:solidFill>
                <a:ea typeface="標楷體" pitchFamily="65" charset="-120"/>
              </a:rPr>
            </a:br>
            <a:r>
              <a:rPr lang="zh-TW" altLang="en-US" sz="4800" smtClean="0">
                <a:solidFill>
                  <a:srgbClr val="080808"/>
                </a:solidFill>
                <a:ea typeface="標楷體" pitchFamily="65" charset="-120"/>
              </a:rPr>
              <a:t>和撒那耶穌咱的王</a:t>
            </a:r>
            <a:r>
              <a:rPr lang="en-US" altLang="zh-TW" sz="4000" smtClean="0">
                <a:solidFill>
                  <a:srgbClr val="080808"/>
                </a:solidFill>
                <a:ea typeface="標楷體" pitchFamily="65" charset="-120"/>
              </a:rPr>
              <a:t/>
            </a:r>
            <a:br>
              <a:rPr lang="en-US" altLang="zh-TW" sz="4000" smtClean="0">
                <a:solidFill>
                  <a:srgbClr val="080808"/>
                </a:solidFill>
                <a:ea typeface="標楷體" pitchFamily="65" charset="-120"/>
              </a:rPr>
            </a:br>
            <a:r>
              <a:rPr lang="en-US" altLang="zh-TW" sz="3200" smtClean="0">
                <a:solidFill>
                  <a:srgbClr val="080808"/>
                </a:solidFill>
                <a:ea typeface="標楷體" pitchFamily="65" charset="-120"/>
              </a:rPr>
              <a:t>“Hosanna” ! they cry</a:t>
            </a:r>
            <a:br>
              <a:rPr lang="en-US" altLang="zh-TW" sz="3200" smtClean="0">
                <a:solidFill>
                  <a:srgbClr val="080808"/>
                </a:solidFill>
                <a:ea typeface="標楷體" pitchFamily="65" charset="-120"/>
              </a:rPr>
            </a:br>
            <a:r>
              <a:rPr lang="en-US" altLang="zh-TW" sz="3200" smtClean="0">
                <a:solidFill>
                  <a:srgbClr val="080808"/>
                </a:solidFill>
                <a:ea typeface="標楷體" pitchFamily="65" charset="-120"/>
              </a:rPr>
              <a:t>as Jesus rides by. Waving palms, </a:t>
            </a:r>
            <a:br>
              <a:rPr lang="en-US" altLang="zh-TW" sz="3200" smtClean="0">
                <a:solidFill>
                  <a:srgbClr val="080808"/>
                </a:solidFill>
                <a:ea typeface="標楷體" pitchFamily="65" charset="-120"/>
              </a:rPr>
            </a:br>
            <a:r>
              <a:rPr lang="en-US" altLang="zh-TW" sz="3200" smtClean="0">
                <a:solidFill>
                  <a:srgbClr val="080808"/>
                </a:solidFill>
                <a:ea typeface="標楷體" pitchFamily="65" charset="-120"/>
              </a:rPr>
              <a:t>they praise Him and sing.</a:t>
            </a:r>
            <a:br>
              <a:rPr lang="en-US" altLang="zh-TW" sz="3200" smtClean="0">
                <a:solidFill>
                  <a:srgbClr val="080808"/>
                </a:solidFill>
                <a:ea typeface="標楷體" pitchFamily="65" charset="-120"/>
              </a:rPr>
            </a:br>
            <a:r>
              <a:rPr lang="en-US" altLang="zh-TW" sz="3200" smtClean="0">
                <a:solidFill>
                  <a:srgbClr val="080808"/>
                </a:solidFill>
                <a:ea typeface="標楷體" pitchFamily="65" charset="-120"/>
              </a:rPr>
              <a:t> “Blessed is He! Praise God, we are free!</a:t>
            </a:r>
            <a:r>
              <a:rPr lang="en-US" altLang="zh-TW" sz="3200" smtClean="0">
                <a:solidFill>
                  <a:srgbClr val="080808"/>
                </a:solidFill>
              </a:rPr>
              <a:t> Hosanna to Jesus the King!</a:t>
            </a:r>
            <a:endParaRPr lang="zh-TW" altLang="en-US" sz="3200" smtClean="0">
              <a:solidFill>
                <a:srgbClr val="080808"/>
              </a:solidFill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8" descr="http://i56.photobucket.com/albums/g199/jimmyd84662/3477639.jpg"/>
          <p:cNvPicPr>
            <a:picLocks noChangeAspect="1" noChangeArrowheads="1"/>
          </p:cNvPicPr>
          <p:nvPr/>
        </p:nvPicPr>
        <p:blipFill>
          <a:blip r:embed="rId2">
            <a:lum brigh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923925" y="1428750"/>
            <a:ext cx="6858000" cy="35814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zh-TW" altLang="en-US" sz="4800" smtClean="0">
                <a:solidFill>
                  <a:srgbClr val="080808"/>
                </a:solidFill>
                <a:latin typeface="標楷體" pitchFamily="65" charset="-120"/>
                <a:ea typeface="標楷體" pitchFamily="65" charset="-120"/>
              </a:rPr>
              <a:t>和撒那</a:t>
            </a:r>
            <a:r>
              <a:rPr lang="en-US" altLang="zh-TW" sz="4800" smtClean="0">
                <a:solidFill>
                  <a:srgbClr val="080808"/>
                </a:solidFill>
                <a:ea typeface="標楷體" pitchFamily="65" charset="-120"/>
              </a:rPr>
              <a:t>!</a:t>
            </a:r>
            <a:r>
              <a:rPr lang="zh-TW" altLang="en-US" sz="4800" smtClean="0">
                <a:solidFill>
                  <a:srgbClr val="080808"/>
                </a:solidFill>
                <a:latin typeface="標楷體" pitchFamily="65" charset="-120"/>
                <a:ea typeface="標楷體" pitchFamily="65" charset="-120"/>
              </a:rPr>
              <a:t>耶穌基督</a:t>
            </a:r>
            <a:r>
              <a:rPr lang="en-US" altLang="zh-TW" sz="4800" smtClean="0">
                <a:solidFill>
                  <a:srgbClr val="080808"/>
                </a:solidFill>
                <a:ea typeface="標楷體" pitchFamily="65" charset="-120"/>
              </a:rPr>
              <a:t>!</a:t>
            </a:r>
            <a:r>
              <a:rPr lang="en-US" altLang="zh-TW" sz="4800" smtClean="0">
                <a:solidFill>
                  <a:srgbClr val="080808"/>
                </a:solidFill>
                <a:latin typeface="標楷體" pitchFamily="65" charset="-120"/>
                <a:ea typeface="標楷體" pitchFamily="65" charset="-120"/>
              </a:rPr>
              <a:t> </a:t>
            </a:r>
            <a:br>
              <a:rPr lang="en-US" altLang="zh-TW" sz="4800" smtClean="0">
                <a:solidFill>
                  <a:srgbClr val="080808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en-US" altLang="zh-TW" sz="4800" smtClean="0">
                <a:solidFill>
                  <a:srgbClr val="080808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800" smtClean="0">
                <a:solidFill>
                  <a:srgbClr val="080808"/>
                </a:solidFill>
                <a:latin typeface="標楷體" pitchFamily="65" charset="-120"/>
                <a:ea typeface="標楷體" pitchFamily="65" charset="-120"/>
              </a:rPr>
              <a:t>和撒那</a:t>
            </a:r>
            <a:r>
              <a:rPr lang="en-US" altLang="zh-TW" sz="4800" smtClean="0">
                <a:solidFill>
                  <a:srgbClr val="080808"/>
                </a:solidFill>
                <a:ea typeface="標楷體" pitchFamily="65" charset="-120"/>
              </a:rPr>
              <a:t>!</a:t>
            </a:r>
            <a:r>
              <a:rPr lang="zh-TW" altLang="en-US" sz="4800" smtClean="0">
                <a:solidFill>
                  <a:srgbClr val="080808"/>
                </a:solidFill>
                <a:latin typeface="標楷體" pitchFamily="65" charset="-120"/>
                <a:ea typeface="標楷體" pitchFamily="65" charset="-120"/>
              </a:rPr>
              <a:t>咱的王</a:t>
            </a:r>
            <a:r>
              <a:rPr lang="en-US" altLang="zh-TW" sz="4800" smtClean="0">
                <a:solidFill>
                  <a:srgbClr val="080808"/>
                </a:solidFill>
                <a:ea typeface="標楷體" pitchFamily="65" charset="-120"/>
              </a:rPr>
              <a:t>!</a:t>
            </a:r>
            <a:r>
              <a:rPr lang="en-US" altLang="zh-TW" sz="4800" smtClean="0">
                <a:solidFill>
                  <a:srgbClr val="080808"/>
                </a:solidFill>
              </a:rPr>
              <a:t>Hosanna to Jesus Christ </a:t>
            </a:r>
            <a:r>
              <a:rPr lang="en-US" altLang="zh-TW" sz="4800" smtClean="0">
                <a:solidFill>
                  <a:srgbClr val="080808"/>
                </a:solidFill>
                <a:ea typeface="標楷體" pitchFamily="65" charset="-120"/>
              </a:rPr>
              <a:t>!</a:t>
            </a:r>
            <a:r>
              <a:rPr lang="en-US" altLang="zh-TW" sz="4800" smtClean="0">
                <a:solidFill>
                  <a:srgbClr val="080808"/>
                </a:solidFill>
              </a:rPr>
              <a:t> </a:t>
            </a:r>
            <a:br>
              <a:rPr lang="en-US" altLang="zh-TW" sz="4800" smtClean="0">
                <a:solidFill>
                  <a:srgbClr val="080808"/>
                </a:solidFill>
              </a:rPr>
            </a:br>
            <a:r>
              <a:rPr lang="en-US" altLang="zh-TW" sz="4800" smtClean="0">
                <a:solidFill>
                  <a:srgbClr val="080808"/>
                </a:solidFill>
              </a:rPr>
              <a:t>Hosanna to the King.</a:t>
            </a:r>
            <a:endParaRPr lang="en-US" altLang="zh-TW" b="1" smtClean="0">
              <a:solidFill>
                <a:srgbClr val="080808"/>
              </a:solidFill>
            </a:endParaRPr>
          </a:p>
        </p:txBody>
      </p:sp>
      <p:sp>
        <p:nvSpPr>
          <p:cNvPr id="9220" name="Rectangle 3"/>
          <p:cNvSpPr>
            <a:spLocks noChangeArrowheads="1"/>
          </p:cNvSpPr>
          <p:nvPr/>
        </p:nvSpPr>
        <p:spPr bwMode="auto">
          <a:xfrm>
            <a:off x="3209925" y="1428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1" name="Rectangle 4"/>
          <p:cNvSpPr>
            <a:spLocks noChangeArrowheads="1"/>
          </p:cNvSpPr>
          <p:nvPr/>
        </p:nvSpPr>
        <p:spPr bwMode="auto">
          <a:xfrm>
            <a:off x="152400" y="3276600"/>
            <a:ext cx="24384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13926</TotalTime>
  <Words>70</Words>
  <Application>Microsoft Office PowerPoint</Application>
  <PresentationFormat>On-screen Show (4:3)</PresentationFormat>
  <Paragraphs>10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Times New Roman</vt:lpstr>
      <vt:lpstr>新細明體</vt:lpstr>
      <vt:lpstr>Arial</vt:lpstr>
      <vt:lpstr>標楷體</vt:lpstr>
      <vt:lpstr>預設簡報設計</vt:lpstr>
      <vt:lpstr>和撒那! 耶穌騎驢入聖城 舉棕樹枝謳咾祂名 祂釋放咱著謳咾敬奉 和撒那耶穌咱的王 “Hosanna” ! they cry as Jesus rides by. Waving palms, they praise Him and sing. “Blessed is He! Praise God,  we are free! Hosanna to Jesus the King!</vt:lpstr>
      <vt:lpstr>大衛的子兒, 著歡呼主的威儀  歡呼受揀的此時 天國臨到今開始 Hail to the Lord’s anointed,  David’s royal Son. Hail to the time appointed,  and God’s rule on earth begun.</vt:lpstr>
      <vt:lpstr>和撒那!耶穌騎驢入聖城 舉棕樹枝謳咾祂名 祂釋放咱著謳咾敬奉 和撒那耶穌咱的王 “Hosanna” ! they cry as Jesus rides by.Waving palms,  they praise Him and sing.  “Blessed is He! Praise God, we are free! Hosanna to Jesus the King! </vt:lpstr>
      <vt:lpstr>無論勇壯微細,  咱王給咱成一體. 無論受縛或自由,  咱王給咱得著救!  Hail to the weak and strong,  our King comes to make us one. Hail to the slave and free,  our King shall win the victory!</vt:lpstr>
      <vt:lpstr>和撒那!得到福氣 ! 和撒那!得到福氣! 和撒那!得到福氣! 和撒那!得到大福氣! Hosanna! Blessed is He!  Hosanna! Blessed is He!  Hosanna! Blessed is He!  Hosanna! How blessed is He! </vt:lpstr>
      <vt:lpstr>和撒那!耶穌騎驢入聖城 舉棕樹枝謳咾祂名 祂釋放咱著謳咾敬奉 和撒那!耶穌咱的王 “Hosanna” ! they cry as Jesus rides by.Waving palms,  they praise Him and sing.  “Blessed is He! Praise God, we are free! Hosanna to Jesus the King! </vt:lpstr>
      <vt:lpstr>和撒那!耶穌騎驢入聖城 舉棕樹枝謳咾祂名 祂釋放咱著謳咾敬奉 和撒那耶穌咱的王 “Hosanna” ! they cry as Jesus rides by. Waving palms,  they praise Him and sing.  “Blessed is He! Praise God, we are free! Hosanna to Jesus the King!</vt:lpstr>
      <vt:lpstr>和撒那!耶穌基督!   和撒那!咱的王!Hosanna to Jesus Christ !  Hosanna to the King.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柑縣台灣基督長老教會 主日禮拜講道綱要 主後2005年2月27日 孫武夫牧師主理 講題:『信仰的昇華』 經節: 約翰福音3:11~15</dc:title>
  <dc:creator>Alan Lin</dc:creator>
  <cp:lastModifiedBy>Jonathan</cp:lastModifiedBy>
  <cp:revision>629</cp:revision>
  <dcterms:created xsi:type="dcterms:W3CDTF">2005-02-27T07:43:32Z</dcterms:created>
  <dcterms:modified xsi:type="dcterms:W3CDTF">2016-03-20T03:21:29Z</dcterms:modified>
</cp:coreProperties>
</file>