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Lst>
  <p:sldIdLst>
    <p:sldId id="256" r:id="rId26"/>
    <p:sldId id="262" r:id="rId27"/>
    <p:sldId id="257" r:id="rId28"/>
    <p:sldId id="260" r:id="rId29"/>
    <p:sldId id="258" r:id="rId30"/>
    <p:sldId id="261"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110"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76926-B9E6-4202-B5B7-711D79ABA187}"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400722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76926-B9E6-4202-B5B7-711D79ABA187}"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143169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76926-B9E6-4202-B5B7-711D79ABA187}"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3036702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331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55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55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5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717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1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5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13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76926-B9E6-4202-B5B7-711D79ABA187}"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141366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13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95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276926-B9E6-4202-B5B7-711D79ABA187}" type="datetimeFigureOut">
              <a:rPr lang="en-US" smtClean="0"/>
              <a:t>4/2/2016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4291346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100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4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76926-B9E6-4202-B5B7-711D79ABA187}"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238162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76926-B9E6-4202-B5B7-711D79ABA187}" type="datetimeFigureOut">
              <a:rPr lang="en-US" smtClean="0"/>
              <a:t>4/2/2016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1938989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76926-B9E6-4202-B5B7-711D79ABA187}" type="datetimeFigureOut">
              <a:rPr lang="en-US" smtClean="0"/>
              <a:t>4/2/2016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2919125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76926-B9E6-4202-B5B7-711D79ABA187}" type="datetimeFigureOut">
              <a:rPr lang="en-US" smtClean="0"/>
              <a:t>4/2/2016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265143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76926-B9E6-4202-B5B7-711D79ABA187}"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140178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276926-B9E6-4202-B5B7-711D79ABA187}" type="datetimeFigureOut">
              <a:rPr lang="en-US" smtClean="0"/>
              <a:t>4/2/2016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F24A3-2269-4462-883D-F7655C334BA3}" type="slidenum">
              <a:rPr lang="en-US" smtClean="0"/>
              <a:t>‹#›</a:t>
            </a:fld>
            <a:endParaRPr lang="en-US"/>
          </a:p>
        </p:txBody>
      </p:sp>
    </p:spTree>
    <p:extLst>
      <p:ext uri="{BB962C8B-B14F-4D97-AF65-F5344CB8AC3E}">
        <p14:creationId xmlns:p14="http://schemas.microsoft.com/office/powerpoint/2010/main" val="37572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76926-B9E6-4202-B5B7-711D79ABA187}" type="datetimeFigureOut">
              <a:rPr lang="en-US" smtClean="0"/>
              <a:t>4/2/2016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3F24A3-2269-4462-883D-F7655C334BA3}" type="slidenum">
              <a:rPr lang="en-US" smtClean="0"/>
              <a:t>‹#›</a:t>
            </a:fld>
            <a:endParaRPr lang="en-US"/>
          </a:p>
        </p:txBody>
      </p:sp>
    </p:spTree>
    <p:extLst>
      <p:ext uri="{BB962C8B-B14F-4D97-AF65-F5344CB8AC3E}">
        <p14:creationId xmlns:p14="http://schemas.microsoft.com/office/powerpoint/2010/main" val="2586495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790FA-136A-41BB-AF0F-993C5192E3FA}"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D331-6A19-468A-AC3A-BF6C885BEB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53043"/>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2C3A9-C95A-4002-9B8A-6C4459BF8E46}" type="datetimeFigureOut">
              <a:rPr lang="en-US" smtClean="0">
                <a:solidFill>
                  <a:prstClr val="black">
                    <a:tint val="75000"/>
                  </a:prstClr>
                </a:solidFill>
              </a:rPr>
              <a:pPr/>
              <a:t>4/2/2016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364B-42DD-4F58-8DD2-A556FA01E3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271979"/>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7135"/>
          <a:stretch/>
        </p:blipFill>
        <p:spPr>
          <a:xfrm>
            <a:off x="-1" y="0"/>
            <a:ext cx="4191001" cy="6885709"/>
          </a:xfrm>
          <a:prstGeom prst="rect">
            <a:avLst/>
          </a:prstGeom>
        </p:spPr>
      </p:pic>
      <p:sp>
        <p:nvSpPr>
          <p:cNvPr id="3" name="Subtitle 2"/>
          <p:cNvSpPr>
            <a:spLocks noGrp="1"/>
          </p:cNvSpPr>
          <p:nvPr>
            <p:ph type="subTitle" idx="1"/>
          </p:nvPr>
        </p:nvSpPr>
        <p:spPr>
          <a:xfrm>
            <a:off x="838200" y="304800"/>
            <a:ext cx="8001000" cy="6172200"/>
          </a:xfrm>
          <a:solidFill>
            <a:srgbClr val="FFFFFF">
              <a:alpha val="69020"/>
            </a:srgbClr>
          </a:solidFill>
        </p:spPr>
        <p:txBody>
          <a:bodyPr>
            <a:normAutofit fontScale="92500" lnSpcReduction="10000"/>
          </a:bodyPr>
          <a:lstStyle/>
          <a:p>
            <a:r>
              <a:rPr lang="zh-TW" altLang="en-US" sz="4800" dirty="0" smtClean="0">
                <a:solidFill>
                  <a:schemeClr val="tx1"/>
                </a:solidFill>
                <a:latin typeface="DFKai-SB" panose="03000509000000000000" pitchFamily="65" charset="-120"/>
                <a:ea typeface="DFKai-SB" panose="03000509000000000000" pitchFamily="65" charset="-120"/>
              </a:rPr>
              <a:t>“</a:t>
            </a:r>
            <a:r>
              <a:rPr lang="zh-TW" altLang="en-US" sz="4800" dirty="0">
                <a:solidFill>
                  <a:schemeClr val="tx1"/>
                </a:solidFill>
                <a:latin typeface="DFKai-SB" panose="03000509000000000000" pitchFamily="65" charset="-120"/>
                <a:ea typeface="DFKai-SB" panose="03000509000000000000" pitchFamily="65" charset="-120"/>
              </a:rPr>
              <a:t>來隨我著</a:t>
            </a:r>
            <a:r>
              <a:rPr lang="zh-TW" altLang="en-US" sz="4800" dirty="0" smtClean="0">
                <a:solidFill>
                  <a:schemeClr val="tx1"/>
                </a:solidFill>
                <a:latin typeface="DFKai-SB" panose="03000509000000000000" pitchFamily="65" charset="-120"/>
                <a:ea typeface="DFKai-SB" panose="03000509000000000000" pitchFamily="65" charset="-120"/>
              </a:rPr>
              <a:t>來</a:t>
            </a:r>
            <a:r>
              <a:rPr lang="en-US" altLang="zh-TW" sz="4800" dirty="0">
                <a:solidFill>
                  <a:schemeClr val="tx1"/>
                </a:solidFill>
                <a:latin typeface="DFKai-SB" panose="03000509000000000000" pitchFamily="65" charset="-120"/>
                <a:ea typeface="DFKai-SB" panose="03000509000000000000" pitchFamily="65" charset="-120"/>
              </a:rPr>
              <a:t>,</a:t>
            </a:r>
            <a:r>
              <a:rPr lang="zh-TW" altLang="en-US" sz="4800" dirty="0" smtClean="0">
                <a:solidFill>
                  <a:schemeClr val="tx1"/>
                </a:solidFill>
                <a:latin typeface="DFKai-SB" panose="03000509000000000000" pitchFamily="65" charset="-120"/>
                <a:ea typeface="DFKai-SB" panose="03000509000000000000" pitchFamily="65" charset="-120"/>
              </a:rPr>
              <a:t>緊</a:t>
            </a:r>
            <a:r>
              <a:rPr lang="zh-TW" altLang="en-US" sz="4800" dirty="0">
                <a:solidFill>
                  <a:schemeClr val="tx1"/>
                </a:solidFill>
                <a:latin typeface="DFKai-SB" panose="03000509000000000000" pitchFamily="65" charset="-120"/>
                <a:ea typeface="DFKai-SB" panose="03000509000000000000" pitchFamily="65" charset="-120"/>
              </a:rPr>
              <a:t>緊跟隨我</a:t>
            </a:r>
            <a:r>
              <a:rPr lang="zh-TW" altLang="en-US" sz="4800" dirty="0" smtClean="0">
                <a:solidFill>
                  <a:schemeClr val="tx1"/>
                </a:solidFill>
                <a:latin typeface="DFKai-SB" panose="03000509000000000000" pitchFamily="65" charset="-120"/>
                <a:ea typeface="DFKai-SB" panose="03000509000000000000" pitchFamily="65" charset="-120"/>
              </a:rPr>
              <a:t>”</a:t>
            </a:r>
            <a:endParaRPr lang="en-US" altLang="zh-TW" sz="4800" dirty="0" smtClean="0">
              <a:solidFill>
                <a:schemeClr val="tx1"/>
              </a:solidFill>
              <a:latin typeface="DFKai-SB" panose="03000509000000000000" pitchFamily="65" charset="-120"/>
              <a:ea typeface="DFKai-SB" panose="03000509000000000000" pitchFamily="65" charset="-120"/>
            </a:endParaRPr>
          </a:p>
          <a:p>
            <a:r>
              <a:rPr lang="zh-TW" altLang="en-US" sz="4800" dirty="0" smtClean="0">
                <a:solidFill>
                  <a:schemeClr val="tx1"/>
                </a:solidFill>
                <a:latin typeface="DFKai-SB" panose="03000509000000000000" pitchFamily="65" charset="-120"/>
                <a:ea typeface="DFKai-SB" panose="03000509000000000000" pitchFamily="65" charset="-120"/>
              </a:rPr>
              <a:t>我</a:t>
            </a:r>
            <a:r>
              <a:rPr lang="zh-TW" altLang="en-US" sz="4800" dirty="0">
                <a:solidFill>
                  <a:schemeClr val="tx1"/>
                </a:solidFill>
                <a:latin typeface="DFKai-SB" panose="03000509000000000000" pitchFamily="65" charset="-120"/>
                <a:ea typeface="DFKai-SB" panose="03000509000000000000" pitchFamily="65" charset="-120"/>
              </a:rPr>
              <a:t>願降服用</a:t>
            </a:r>
            <a:r>
              <a:rPr lang="zh-TW" altLang="en-US" sz="4800" dirty="0" smtClean="0">
                <a:solidFill>
                  <a:schemeClr val="tx1"/>
                </a:solidFill>
                <a:latin typeface="DFKai-SB" panose="03000509000000000000" pitchFamily="65" charset="-120"/>
                <a:ea typeface="DFKai-SB" panose="03000509000000000000" pitchFamily="65" charset="-120"/>
              </a:rPr>
              <a:t>心聽</a:t>
            </a:r>
            <a:r>
              <a:rPr lang="zh-TW" altLang="en-US" sz="4800" dirty="0">
                <a:solidFill>
                  <a:schemeClr val="tx1"/>
                </a:solidFill>
                <a:latin typeface="DFKai-SB" panose="03000509000000000000" pitchFamily="65" charset="-120"/>
                <a:ea typeface="DFKai-SB" panose="03000509000000000000" pitchFamily="65" charset="-120"/>
              </a:rPr>
              <a:t>趁主呼召</a:t>
            </a:r>
            <a:endParaRPr lang="en-US" sz="4800" dirty="0">
              <a:solidFill>
                <a:schemeClr val="tx1"/>
              </a:solidFill>
              <a:latin typeface="DFKai-SB" panose="03000509000000000000" pitchFamily="65" charset="-120"/>
              <a:ea typeface="DFKai-SB" panose="03000509000000000000" pitchFamily="65" charset="-120"/>
            </a:endParaRPr>
          </a:p>
          <a:p>
            <a:r>
              <a:rPr lang="zh-TW" altLang="en-US" sz="4800" dirty="0">
                <a:solidFill>
                  <a:schemeClr val="tx1"/>
                </a:solidFill>
                <a:latin typeface="DFKai-SB" panose="03000509000000000000" pitchFamily="65" charset="-120"/>
                <a:ea typeface="DFKai-SB" panose="03000509000000000000" pitchFamily="65" charset="-120"/>
              </a:rPr>
              <a:t>有多多神蹟我袂會明</a:t>
            </a:r>
            <a:r>
              <a:rPr lang="zh-TW" altLang="en-US" sz="4800" dirty="0" smtClean="0">
                <a:solidFill>
                  <a:schemeClr val="tx1"/>
                </a:solidFill>
                <a:latin typeface="DFKai-SB" panose="03000509000000000000" pitchFamily="65" charset="-120"/>
                <a:ea typeface="DFKai-SB" panose="03000509000000000000" pitchFamily="65" charset="-120"/>
              </a:rPr>
              <a:t>瞭</a:t>
            </a:r>
            <a:r>
              <a:rPr lang="en-US" altLang="zh-TW" sz="4800" dirty="0">
                <a:solidFill>
                  <a:schemeClr val="tx1"/>
                </a:solidFill>
                <a:latin typeface="DFKai-SB" panose="03000509000000000000" pitchFamily="65" charset="-120"/>
                <a:ea typeface="DFKai-SB" panose="03000509000000000000" pitchFamily="65" charset="-120"/>
              </a:rPr>
              <a:t>,</a:t>
            </a:r>
            <a:endParaRPr lang="en-US" altLang="zh-TW" sz="4800" dirty="0" smtClean="0">
              <a:solidFill>
                <a:schemeClr val="tx1"/>
              </a:solidFill>
              <a:latin typeface="DFKai-SB" panose="03000509000000000000" pitchFamily="65" charset="-120"/>
              <a:ea typeface="DFKai-SB" panose="03000509000000000000" pitchFamily="65" charset="-120"/>
            </a:endParaRPr>
          </a:p>
          <a:p>
            <a:r>
              <a:rPr lang="zh-TW" altLang="en-US" sz="4800" dirty="0" smtClean="0">
                <a:solidFill>
                  <a:schemeClr val="tx1"/>
                </a:solidFill>
                <a:latin typeface="DFKai-SB" panose="03000509000000000000" pitchFamily="65" charset="-120"/>
                <a:ea typeface="DFKai-SB" panose="03000509000000000000" pitchFamily="65" charset="-120"/>
              </a:rPr>
              <a:t>猶</a:t>
            </a:r>
            <a:r>
              <a:rPr lang="zh-TW" altLang="en-US" sz="4800" dirty="0">
                <a:solidFill>
                  <a:schemeClr val="tx1"/>
                </a:solidFill>
                <a:latin typeface="DFKai-SB" panose="03000509000000000000" pitchFamily="65" charset="-120"/>
                <a:ea typeface="DFKai-SB" panose="03000509000000000000" pitchFamily="65" charset="-120"/>
              </a:rPr>
              <a:t>久我知祢是大有權</a:t>
            </a:r>
            <a:r>
              <a:rPr lang="zh-TW" altLang="en-US" sz="4800" dirty="0" smtClean="0">
                <a:solidFill>
                  <a:schemeClr val="tx1"/>
                </a:solidFill>
                <a:latin typeface="DFKai-SB" panose="03000509000000000000" pitchFamily="65" charset="-120"/>
                <a:ea typeface="DFKai-SB" panose="03000509000000000000" pitchFamily="65" charset="-120"/>
              </a:rPr>
              <a:t>能</a:t>
            </a:r>
            <a:endParaRPr lang="en-US" altLang="zh-TW" sz="3900" dirty="0" smtClean="0">
              <a:solidFill>
                <a:schemeClr val="tx1"/>
              </a:solidFill>
              <a:latin typeface="DFKai-SB" panose="03000509000000000000" pitchFamily="65" charset="-120"/>
              <a:ea typeface="DFKai-SB" panose="03000509000000000000" pitchFamily="65" charset="-120"/>
            </a:endParaRPr>
          </a:p>
          <a:p>
            <a:pPr>
              <a:spcBef>
                <a:spcPts val="1200"/>
              </a:spcBef>
            </a:pPr>
            <a:r>
              <a:rPr lang="en-US" sz="3900" dirty="0">
                <a:solidFill>
                  <a:schemeClr val="tx1"/>
                </a:solidFill>
              </a:rPr>
              <a:t>You said, “Come, follow,” </a:t>
            </a:r>
            <a:r>
              <a:rPr lang="en-US" sz="3900" dirty="0" smtClean="0">
                <a:solidFill>
                  <a:schemeClr val="tx1"/>
                </a:solidFill>
              </a:rPr>
              <a:t>and</a:t>
            </a:r>
          </a:p>
          <a:p>
            <a:pPr>
              <a:spcBef>
                <a:spcPts val="0"/>
              </a:spcBef>
            </a:pPr>
            <a:r>
              <a:rPr lang="en-US" sz="3900" dirty="0" smtClean="0">
                <a:solidFill>
                  <a:schemeClr val="tx1"/>
                </a:solidFill>
              </a:rPr>
              <a:t> </a:t>
            </a:r>
            <a:r>
              <a:rPr lang="en-US" sz="3900" dirty="0">
                <a:solidFill>
                  <a:schemeClr val="tx1"/>
                </a:solidFill>
              </a:rPr>
              <a:t>I quickly came. It seemed so compelling when you called my name. </a:t>
            </a:r>
            <a:endParaRPr lang="en-US" sz="3900" dirty="0" smtClean="0">
              <a:solidFill>
                <a:schemeClr val="tx1"/>
              </a:solidFill>
            </a:endParaRPr>
          </a:p>
          <a:p>
            <a:pPr>
              <a:spcBef>
                <a:spcPts val="0"/>
              </a:spcBef>
            </a:pPr>
            <a:r>
              <a:rPr lang="en-US" sz="3900" dirty="0" smtClean="0">
                <a:solidFill>
                  <a:schemeClr val="tx1"/>
                </a:solidFill>
              </a:rPr>
              <a:t>Now </a:t>
            </a:r>
            <a:r>
              <a:rPr lang="en-US" sz="3900" dirty="0">
                <a:solidFill>
                  <a:schemeClr val="tx1"/>
                </a:solidFill>
              </a:rPr>
              <a:t>I’ve seen </a:t>
            </a:r>
            <a:r>
              <a:rPr lang="en-US" sz="3900" dirty="0" smtClean="0">
                <a:solidFill>
                  <a:schemeClr val="tx1"/>
                </a:solidFill>
              </a:rPr>
              <a:t>wonders</a:t>
            </a:r>
          </a:p>
          <a:p>
            <a:pPr>
              <a:spcBef>
                <a:spcPts val="0"/>
              </a:spcBef>
            </a:pPr>
            <a:r>
              <a:rPr lang="en-US" sz="3900" dirty="0" smtClean="0">
                <a:solidFill>
                  <a:schemeClr val="tx1"/>
                </a:solidFill>
              </a:rPr>
              <a:t> </a:t>
            </a:r>
            <a:r>
              <a:rPr lang="en-US" sz="3900" dirty="0">
                <a:solidFill>
                  <a:schemeClr val="tx1"/>
                </a:solidFill>
              </a:rPr>
              <a:t>I don’t understand. </a:t>
            </a:r>
            <a:endParaRPr lang="en-US" sz="3900" dirty="0" smtClean="0">
              <a:solidFill>
                <a:schemeClr val="tx1"/>
              </a:solidFill>
            </a:endParaRPr>
          </a:p>
          <a:p>
            <a:pPr>
              <a:spcBef>
                <a:spcPts val="0"/>
              </a:spcBef>
            </a:pPr>
            <a:r>
              <a:rPr lang="en-US" sz="3900" dirty="0" smtClean="0">
                <a:solidFill>
                  <a:schemeClr val="tx1"/>
                </a:solidFill>
              </a:rPr>
              <a:t>Teacher</a:t>
            </a:r>
            <a:r>
              <a:rPr lang="en-US" sz="3900" dirty="0">
                <a:solidFill>
                  <a:schemeClr val="tx1"/>
                </a:solidFill>
              </a:rPr>
              <a:t>, I know you are more than a man.</a:t>
            </a:r>
            <a:endParaRPr lang="en-US" sz="3900"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953174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7564"/>
          <a:stretch/>
        </p:blipFill>
        <p:spPr>
          <a:xfrm>
            <a:off x="0" y="-1"/>
            <a:ext cx="9143999" cy="6889523"/>
          </a:xfrm>
          <a:prstGeom prst="rect">
            <a:avLst/>
          </a:prstGeom>
        </p:spPr>
      </p:pic>
      <p:sp>
        <p:nvSpPr>
          <p:cNvPr id="2" name="Title 1"/>
          <p:cNvSpPr>
            <a:spLocks noGrp="1"/>
          </p:cNvSpPr>
          <p:nvPr>
            <p:ph type="title"/>
          </p:nvPr>
        </p:nvSpPr>
        <p:spPr>
          <a:xfrm>
            <a:off x="685800" y="3048000"/>
            <a:ext cx="8229600" cy="1143000"/>
          </a:xfrm>
        </p:spPr>
        <p:txBody>
          <a:bodyPr>
            <a:normAutofit fontScale="90000"/>
          </a:bodyPr>
          <a:lstStyle/>
          <a:p>
            <a:r>
              <a:rPr lang="zh-TW" altLang="en-US" sz="49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祂所行的路是叫</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做 </a:t>
            </a:r>
            <a:r>
              <a:rPr lang="en-US" sz="4900" b="1" dirty="0" smtClean="0">
                <a:solidFill>
                  <a:schemeClr val="bg1"/>
                </a:solidFill>
                <a:effectLst>
                  <a:outerShdw blurRad="38100" dist="38100" dir="2700000" algn="tl">
                    <a:srgbClr val="000000">
                      <a:alpha val="43137"/>
                    </a:srgbClr>
                  </a:outerShdw>
                </a:effectLst>
              </a:rPr>
              <a:t>“</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受</a:t>
            </a:r>
            <a:r>
              <a:rPr lang="zh-TW" altLang="en-US" sz="49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苦的</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路</a:t>
            </a:r>
            <a:r>
              <a:rPr lang="en-US" altLang="zh-TW"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sz="49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行</a:t>
            </a:r>
            <a:r>
              <a:rPr lang="zh-TW" altLang="en-US" sz="49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佇彎曲難行的路，他身</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軀承</a:t>
            </a:r>
            <a:r>
              <a:rPr lang="zh-TW" altLang="en-US" sz="49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受十架的重擔，心中也承</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受</a:t>
            </a:r>
            <a:r>
              <a:rPr lang="en-US" altLang="zh-TW"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r>
            <a:br>
              <a:rPr lang="en-US" altLang="zh-TW"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世間人</a:t>
            </a:r>
            <a:r>
              <a:rPr lang="zh-TW" altLang="en-US" sz="49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罪的沉重</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b="1" dirty="0" smtClean="0">
                <a:solidFill>
                  <a:schemeClr val="bg1"/>
                </a:solidFill>
                <a:effectLst>
                  <a:outerShdw blurRad="38100" dist="38100" dir="2700000" algn="tl">
                    <a:srgbClr val="000000">
                      <a:alpha val="43137"/>
                    </a:srgbClr>
                  </a:outerShdw>
                </a:effectLst>
              </a:rPr>
              <a:t/>
            </a:r>
            <a:br>
              <a:rPr lang="en-US" altLang="zh-TW"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It </a:t>
            </a:r>
            <a:r>
              <a:rPr lang="en-US" b="1" dirty="0">
                <a:solidFill>
                  <a:schemeClr val="bg1"/>
                </a:solidFill>
                <a:effectLst>
                  <a:outerShdw blurRad="38100" dist="38100" dir="2700000" algn="tl">
                    <a:srgbClr val="000000">
                      <a:alpha val="43137"/>
                    </a:srgbClr>
                  </a:outerShdw>
                </a:effectLst>
              </a:rPr>
              <a:t>was called the way of sorrows. </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On </a:t>
            </a:r>
            <a:r>
              <a:rPr lang="en-US" b="1" dirty="0">
                <a:solidFill>
                  <a:schemeClr val="bg1"/>
                </a:solidFill>
                <a:effectLst>
                  <a:outerShdw blurRad="38100" dist="38100" dir="2700000" algn="tl">
                    <a:srgbClr val="000000">
                      <a:alpha val="43137"/>
                    </a:srgbClr>
                  </a:outerShdw>
                </a:effectLst>
              </a:rPr>
              <a:t>this winding cruel course, Jesus fell from the weight of the cross and from the burden of sin that He had taken upon His </a:t>
            </a:r>
            <a:r>
              <a:rPr lang="en-US" b="1" dirty="0" smtClean="0">
                <a:solidFill>
                  <a:schemeClr val="bg1"/>
                </a:solidFill>
                <a:effectLst>
                  <a:outerShdw blurRad="38100" dist="38100" dir="2700000" algn="tl">
                    <a:srgbClr val="000000">
                      <a:alpha val="43137"/>
                    </a:srgbClr>
                  </a:outerShdw>
                </a:effectLst>
              </a:rPr>
              <a:t>heart.</a:t>
            </a:r>
            <a:r>
              <a:rPr lang="en-US" dirty="0" smtClean="0">
                <a:solidFill>
                  <a:schemeClr val="bg1"/>
                </a:solidFill>
              </a:rPr>
              <a:t/>
            </a:r>
            <a:br>
              <a:rPr lang="en-US" dirty="0" smtClean="0">
                <a:solidFill>
                  <a:schemeClr val="bg1"/>
                </a:solidFill>
              </a:rPr>
            </a:br>
            <a:endParaRPr lang="en-US" dirty="0">
              <a:solidFill>
                <a:schemeClr val="bg1"/>
              </a:solidFill>
            </a:endParaRPr>
          </a:p>
        </p:txBody>
      </p:sp>
    </p:spTree>
    <p:extLst>
      <p:ext uri="{BB962C8B-B14F-4D97-AF65-F5344CB8AC3E}">
        <p14:creationId xmlns:p14="http://schemas.microsoft.com/office/powerpoint/2010/main" val="2476297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895"/>
          <a:stretch/>
        </p:blipFill>
        <p:spPr>
          <a:xfrm>
            <a:off x="0" y="-1"/>
            <a:ext cx="9144000" cy="6879631"/>
          </a:xfrm>
          <a:prstGeom prst="rect">
            <a:avLst/>
          </a:prstGeom>
        </p:spPr>
      </p:pic>
      <p:sp>
        <p:nvSpPr>
          <p:cNvPr id="2" name="Title 1"/>
          <p:cNvSpPr>
            <a:spLocks noGrp="1"/>
          </p:cNvSpPr>
          <p:nvPr>
            <p:ph type="title"/>
          </p:nvPr>
        </p:nvSpPr>
        <p:spPr>
          <a:xfrm>
            <a:off x="457200" y="3467523"/>
            <a:ext cx="8229600" cy="1143000"/>
          </a:xfrm>
        </p:spPr>
        <p:txBody>
          <a:bodyPr>
            <a:normAutofit fontScale="90000"/>
          </a:bodyPr>
          <a:lstStyle/>
          <a:p>
            <a:r>
              <a:rPr lang="zh-TW" altLang="en-US" sz="51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當門徒對遠遠看祂，祂白白得將自己為這世上的罪來付出</a:t>
            </a:r>
            <a:r>
              <a:rPr lang="zh-TW" altLang="en-US" sz="51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sz="51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r>
            <a:br>
              <a:rPr lang="en-US" altLang="zh-TW" sz="51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51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在</a:t>
            </a:r>
            <a:r>
              <a:rPr lang="zh-TW" altLang="en-US" sz="5100" b="1"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那個透風的山頂，十字架也完成它恩典的旅程。 </a:t>
            </a:r>
            <a:r>
              <a:rPr lang="en-US" altLang="zh-TW"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r>
            <a:br>
              <a:rPr lang="en-US" altLang="zh-TW"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en-US" b="1" dirty="0" smtClean="0">
                <a:solidFill>
                  <a:schemeClr val="bg1"/>
                </a:solidFill>
                <a:effectLst>
                  <a:outerShdw blurRad="38100" dist="38100" dir="2700000" algn="tl">
                    <a:srgbClr val="000000">
                      <a:alpha val="43137"/>
                    </a:srgbClr>
                  </a:outerShdw>
                </a:effectLst>
              </a:rPr>
              <a:t>As </a:t>
            </a:r>
            <a:r>
              <a:rPr lang="en-US" b="1" dirty="0">
                <a:solidFill>
                  <a:schemeClr val="bg1"/>
                </a:solidFill>
                <a:effectLst>
                  <a:outerShdw blurRad="38100" dist="38100" dir="2700000" algn="tl">
                    <a:srgbClr val="000000">
                      <a:alpha val="43137"/>
                    </a:srgbClr>
                  </a:outerShdw>
                </a:effectLst>
              </a:rPr>
              <a:t>His followers watched from afar, </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He </a:t>
            </a:r>
            <a:r>
              <a:rPr lang="en-US" b="1" dirty="0">
                <a:solidFill>
                  <a:schemeClr val="bg1"/>
                </a:solidFill>
                <a:effectLst>
                  <a:outerShdw blurRad="38100" dist="38100" dir="2700000" algn="tl">
                    <a:srgbClr val="000000">
                      <a:alpha val="43137"/>
                    </a:srgbClr>
                  </a:outerShdw>
                </a:effectLst>
              </a:rPr>
              <a:t>gave Himself freely for the sins of the world. It was there upon that windswept hill that grace at last completed its journey</a:t>
            </a:r>
            <a:r>
              <a:rPr lang="en-US" b="1" dirty="0" smtClean="0">
                <a:solidFill>
                  <a:schemeClr val="bg1"/>
                </a:solidFill>
                <a:effectLst>
                  <a:outerShdw blurRad="38100" dist="38100" dir="2700000" algn="tl">
                    <a:srgbClr val="000000">
                      <a:alpha val="43137"/>
                    </a:srgbClr>
                  </a:outerShdw>
                </a:effectLst>
              </a:rPr>
              <a:t>.</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r>
              <a:rPr lang="en-US" dirty="0"/>
              <a:t/>
            </a:r>
            <a:br>
              <a:rPr lang="en-US" dirty="0"/>
            </a:br>
            <a:endParaRPr lang="en-US" dirty="0"/>
          </a:p>
        </p:txBody>
      </p:sp>
    </p:spTree>
    <p:extLst>
      <p:ext uri="{BB962C8B-B14F-4D97-AF65-F5344CB8AC3E}">
        <p14:creationId xmlns:p14="http://schemas.microsoft.com/office/powerpoint/2010/main" val="217426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60352" t="48108" r="1" b="6487"/>
          <a:stretch/>
        </p:blipFill>
        <p:spPr>
          <a:xfrm>
            <a:off x="0" y="0"/>
            <a:ext cx="3225787" cy="3113903"/>
          </a:xfrm>
          <a:prstGeom prst="rect">
            <a:avLst/>
          </a:prstGeom>
          <a:ln>
            <a:noFill/>
          </a:ln>
          <a:effectLst>
            <a:softEdge rad="112500"/>
          </a:effectLst>
        </p:spPr>
      </p:pic>
      <p:sp>
        <p:nvSpPr>
          <p:cNvPr id="3" name="Subtitle 2"/>
          <p:cNvSpPr>
            <a:spLocks noGrp="1"/>
          </p:cNvSpPr>
          <p:nvPr>
            <p:ph type="subTitle" idx="1"/>
          </p:nvPr>
        </p:nvSpPr>
        <p:spPr>
          <a:xfrm>
            <a:off x="1612893" y="304800"/>
            <a:ext cx="7531107" cy="3337354"/>
          </a:xfrm>
        </p:spPr>
        <p:txBody>
          <a:bodyPr>
            <a:normAutofit/>
          </a:bodyPr>
          <a:lstStyle/>
          <a:p>
            <a:r>
              <a:rPr lang="zh-TW" altLang="en-US" sz="4800" dirty="0" smtClean="0">
                <a:solidFill>
                  <a:schemeClr val="tx1"/>
                </a:solidFill>
                <a:latin typeface="DFKai-SB" panose="03000509000000000000" pitchFamily="65" charset="-120"/>
                <a:ea typeface="DFKai-SB" panose="03000509000000000000" pitchFamily="65" charset="-120"/>
              </a:rPr>
              <a:t>  無</a:t>
            </a:r>
            <a:r>
              <a:rPr lang="zh-TW" altLang="en-US" sz="4800" dirty="0">
                <a:solidFill>
                  <a:schemeClr val="tx1"/>
                </a:solidFill>
                <a:latin typeface="DFKai-SB" panose="03000509000000000000" pitchFamily="65" charset="-120"/>
                <a:ea typeface="DFKai-SB" panose="03000509000000000000" pitchFamily="65" charset="-120"/>
              </a:rPr>
              <a:t>祂目</a:t>
            </a:r>
            <a:r>
              <a:rPr lang="zh-TW" altLang="en-US" sz="4800" dirty="0" smtClean="0">
                <a:solidFill>
                  <a:schemeClr val="tx1"/>
                </a:solidFill>
                <a:latin typeface="DFKai-SB" panose="03000509000000000000" pitchFamily="65" charset="-120"/>
                <a:ea typeface="DFKai-SB" panose="03000509000000000000" pitchFamily="65" charset="-120"/>
              </a:rPr>
              <a:t>屎</a:t>
            </a:r>
            <a:r>
              <a:rPr lang="en-US" altLang="zh-TW" sz="4800" dirty="0" smtClean="0">
                <a:solidFill>
                  <a:schemeClr val="tx1"/>
                </a:solidFill>
                <a:latin typeface="DFKai-SB" panose="03000509000000000000" pitchFamily="65" charset="-120"/>
                <a:ea typeface="DFKai-SB" panose="03000509000000000000" pitchFamily="65" charset="-120"/>
              </a:rPr>
              <a:t>, </a:t>
            </a:r>
            <a:r>
              <a:rPr lang="zh-TW" altLang="en-US" sz="4800" dirty="0" smtClean="0">
                <a:solidFill>
                  <a:schemeClr val="tx1"/>
                </a:solidFill>
                <a:latin typeface="DFKai-SB" panose="03000509000000000000" pitchFamily="65" charset="-120"/>
                <a:ea typeface="DFKai-SB" panose="03000509000000000000" pitchFamily="65" charset="-120"/>
              </a:rPr>
              <a:t>就</a:t>
            </a:r>
            <a:r>
              <a:rPr lang="zh-TW" altLang="en-US" sz="4800" dirty="0">
                <a:solidFill>
                  <a:schemeClr val="tx1"/>
                </a:solidFill>
                <a:latin typeface="DFKai-SB" panose="03000509000000000000" pitchFamily="65" charset="-120"/>
                <a:ea typeface="DFKai-SB" panose="03000509000000000000" pitchFamily="65" charset="-120"/>
              </a:rPr>
              <a:t>無有安慰</a:t>
            </a:r>
            <a:br>
              <a:rPr lang="zh-TW" altLang="en-US" sz="4800" dirty="0">
                <a:solidFill>
                  <a:schemeClr val="tx1"/>
                </a:solidFill>
                <a:latin typeface="DFKai-SB" panose="03000509000000000000" pitchFamily="65" charset="-120"/>
                <a:ea typeface="DFKai-SB" panose="03000509000000000000" pitchFamily="65" charset="-120"/>
              </a:rPr>
            </a:br>
            <a:r>
              <a:rPr lang="zh-TW" altLang="en-US" sz="4800" dirty="0">
                <a:solidFill>
                  <a:schemeClr val="tx1"/>
                </a:solidFill>
                <a:latin typeface="DFKai-SB" panose="03000509000000000000" pitchFamily="65" charset="-120"/>
                <a:ea typeface="DFKai-SB" panose="03000509000000000000" pitchFamily="65" charset="-120"/>
              </a:rPr>
              <a:t>無祂的</a:t>
            </a:r>
            <a:r>
              <a:rPr lang="zh-TW" altLang="en-US" sz="4800" dirty="0" smtClean="0">
                <a:solidFill>
                  <a:schemeClr val="tx1"/>
                </a:solidFill>
                <a:latin typeface="DFKai-SB" panose="03000509000000000000" pitchFamily="65" charset="-120"/>
                <a:ea typeface="DFKai-SB" panose="03000509000000000000" pitchFamily="65" charset="-120"/>
              </a:rPr>
              <a:t>死</a:t>
            </a:r>
            <a:r>
              <a:rPr lang="en-US" altLang="zh-TW" sz="4800" dirty="0" smtClean="0">
                <a:solidFill>
                  <a:schemeClr val="tx1"/>
                </a:solidFill>
                <a:latin typeface="DFKai-SB" panose="03000509000000000000" pitchFamily="65" charset="-120"/>
                <a:ea typeface="DFKai-SB" panose="03000509000000000000" pitchFamily="65" charset="-120"/>
              </a:rPr>
              <a:t>, </a:t>
            </a:r>
            <a:r>
              <a:rPr lang="zh-TW" altLang="en-US" sz="4800" dirty="0" smtClean="0">
                <a:solidFill>
                  <a:schemeClr val="tx1"/>
                </a:solidFill>
                <a:latin typeface="DFKai-SB" panose="03000509000000000000" pitchFamily="65" charset="-120"/>
                <a:ea typeface="DFKai-SB" panose="03000509000000000000" pitchFamily="65" charset="-120"/>
              </a:rPr>
              <a:t>就</a:t>
            </a:r>
            <a:r>
              <a:rPr lang="zh-TW" altLang="en-US" sz="4800" dirty="0">
                <a:solidFill>
                  <a:schemeClr val="tx1"/>
                </a:solidFill>
                <a:latin typeface="DFKai-SB" panose="03000509000000000000" pitchFamily="65" charset="-120"/>
                <a:ea typeface="DFKai-SB" panose="03000509000000000000" pitchFamily="65" charset="-120"/>
              </a:rPr>
              <a:t>無活命</a:t>
            </a:r>
            <a:br>
              <a:rPr lang="zh-TW" altLang="en-US" sz="4800" dirty="0">
                <a:solidFill>
                  <a:schemeClr val="tx1"/>
                </a:solidFill>
                <a:latin typeface="DFKai-SB" panose="03000509000000000000" pitchFamily="65" charset="-120"/>
                <a:ea typeface="DFKai-SB" panose="03000509000000000000" pitchFamily="65" charset="-120"/>
              </a:rPr>
            </a:br>
            <a:r>
              <a:rPr lang="zh-TW" altLang="en-US" sz="4800" dirty="0">
                <a:solidFill>
                  <a:schemeClr val="tx1"/>
                </a:solidFill>
                <a:latin typeface="DFKai-SB" panose="03000509000000000000" pitchFamily="65" charset="-120"/>
                <a:ea typeface="DFKai-SB" panose="03000509000000000000" pitchFamily="65" charset="-120"/>
              </a:rPr>
              <a:t>無祂寶</a:t>
            </a:r>
            <a:r>
              <a:rPr lang="zh-TW" altLang="en-US" sz="4800" dirty="0" smtClean="0">
                <a:solidFill>
                  <a:schemeClr val="tx1"/>
                </a:solidFill>
                <a:latin typeface="DFKai-SB" panose="03000509000000000000" pitchFamily="65" charset="-120"/>
                <a:ea typeface="DFKai-SB" panose="03000509000000000000" pitchFamily="65" charset="-120"/>
              </a:rPr>
              <a:t>血</a:t>
            </a:r>
            <a:r>
              <a:rPr lang="en-US" altLang="zh-TW" sz="4800" dirty="0" smtClean="0">
                <a:solidFill>
                  <a:schemeClr val="tx1"/>
                </a:solidFill>
                <a:latin typeface="DFKai-SB" panose="03000509000000000000" pitchFamily="65" charset="-120"/>
                <a:ea typeface="DFKai-SB" panose="03000509000000000000" pitchFamily="65" charset="-120"/>
              </a:rPr>
              <a:t>, </a:t>
            </a:r>
            <a:r>
              <a:rPr lang="zh-TW" altLang="en-US" sz="4800" dirty="0" smtClean="0">
                <a:solidFill>
                  <a:schemeClr val="tx1"/>
                </a:solidFill>
                <a:latin typeface="DFKai-SB" panose="03000509000000000000" pitchFamily="65" charset="-120"/>
                <a:ea typeface="DFKai-SB" panose="03000509000000000000" pitchFamily="65" charset="-120"/>
              </a:rPr>
              <a:t>就</a:t>
            </a:r>
            <a:r>
              <a:rPr lang="zh-TW" altLang="en-US" sz="4800" dirty="0">
                <a:solidFill>
                  <a:schemeClr val="tx1"/>
                </a:solidFill>
                <a:latin typeface="DFKai-SB" panose="03000509000000000000" pitchFamily="65" charset="-120"/>
                <a:ea typeface="DFKai-SB" panose="03000509000000000000" pitchFamily="65" charset="-120"/>
              </a:rPr>
              <a:t>無赦罪</a:t>
            </a:r>
            <a:br>
              <a:rPr lang="zh-TW" altLang="en-US" sz="4800" dirty="0">
                <a:solidFill>
                  <a:schemeClr val="tx1"/>
                </a:solidFill>
                <a:latin typeface="DFKai-SB" panose="03000509000000000000" pitchFamily="65" charset="-120"/>
                <a:ea typeface="DFKai-SB" panose="03000509000000000000" pitchFamily="65" charset="-120"/>
              </a:rPr>
            </a:br>
            <a:r>
              <a:rPr lang="zh-TW" altLang="en-US" sz="4800" dirty="0">
                <a:solidFill>
                  <a:schemeClr val="tx1"/>
                </a:solidFill>
                <a:latin typeface="DFKai-SB" panose="03000509000000000000" pitchFamily="65" charset="-120"/>
                <a:ea typeface="DFKai-SB" panose="03000509000000000000" pitchFamily="65" charset="-120"/>
              </a:rPr>
              <a:t>無十字</a:t>
            </a:r>
            <a:r>
              <a:rPr lang="zh-TW" altLang="en-US" sz="4800" dirty="0" smtClean="0">
                <a:solidFill>
                  <a:schemeClr val="tx1"/>
                </a:solidFill>
                <a:latin typeface="DFKai-SB" panose="03000509000000000000" pitchFamily="65" charset="-120"/>
                <a:ea typeface="DFKai-SB" panose="03000509000000000000" pitchFamily="65" charset="-120"/>
              </a:rPr>
              <a:t>架</a:t>
            </a:r>
            <a:r>
              <a:rPr lang="en-US" altLang="zh-TW" sz="4800" dirty="0" smtClean="0">
                <a:solidFill>
                  <a:schemeClr val="tx1"/>
                </a:solidFill>
                <a:latin typeface="DFKai-SB" panose="03000509000000000000" pitchFamily="65" charset="-120"/>
                <a:ea typeface="DFKai-SB" panose="03000509000000000000" pitchFamily="65" charset="-120"/>
              </a:rPr>
              <a:t>, </a:t>
            </a:r>
            <a:r>
              <a:rPr lang="zh-TW" altLang="en-US" sz="4800" dirty="0" smtClean="0">
                <a:solidFill>
                  <a:schemeClr val="tx1"/>
                </a:solidFill>
                <a:latin typeface="DFKai-SB" panose="03000509000000000000" pitchFamily="65" charset="-120"/>
                <a:ea typeface="DFKai-SB" panose="03000509000000000000" pitchFamily="65" charset="-120"/>
              </a:rPr>
              <a:t>就</a:t>
            </a:r>
            <a:r>
              <a:rPr lang="zh-TW" altLang="en-US" sz="4800" dirty="0">
                <a:solidFill>
                  <a:schemeClr val="tx1"/>
                </a:solidFill>
                <a:latin typeface="DFKai-SB" panose="03000509000000000000" pitchFamily="65" charset="-120"/>
                <a:ea typeface="DFKai-SB" panose="03000509000000000000" pitchFamily="65" charset="-120"/>
              </a:rPr>
              <a:t>無冠</a:t>
            </a:r>
            <a:r>
              <a:rPr lang="zh-TW" altLang="en-US" sz="4800" dirty="0" smtClean="0">
                <a:solidFill>
                  <a:schemeClr val="tx1"/>
                </a:solidFill>
                <a:latin typeface="DFKai-SB" panose="03000509000000000000" pitchFamily="65" charset="-120"/>
                <a:ea typeface="DFKai-SB" panose="03000509000000000000" pitchFamily="65" charset="-120"/>
              </a:rPr>
              <a:t>冕</a:t>
            </a:r>
            <a:r>
              <a:rPr lang="en-US" sz="4000" dirty="0" smtClean="0">
                <a:solidFill>
                  <a:schemeClr val="tx1"/>
                </a:solidFill>
              </a:rPr>
              <a:t>.</a:t>
            </a:r>
            <a:endParaRPr lang="en-US" sz="4000" dirty="0">
              <a:solidFill>
                <a:schemeClr val="tx1"/>
              </a:solidFill>
            </a:endParaRPr>
          </a:p>
        </p:txBody>
      </p:sp>
      <p:sp>
        <p:nvSpPr>
          <p:cNvPr id="4" name="Subtitle 2"/>
          <p:cNvSpPr txBox="1">
            <a:spLocks/>
          </p:cNvSpPr>
          <p:nvPr/>
        </p:nvSpPr>
        <p:spPr>
          <a:xfrm>
            <a:off x="457200" y="3505200"/>
            <a:ext cx="8153400" cy="3124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000" dirty="0" smtClean="0">
                <a:solidFill>
                  <a:prstClr val="black"/>
                </a:solidFill>
              </a:rPr>
              <a:t>Without His tears, there is no comfort</a:t>
            </a:r>
          </a:p>
          <a:p>
            <a:r>
              <a:rPr lang="en-US" sz="4000" dirty="0" smtClean="0">
                <a:solidFill>
                  <a:prstClr val="black"/>
                </a:solidFill>
              </a:rPr>
              <a:t>Without His death, there is no life.</a:t>
            </a:r>
          </a:p>
          <a:p>
            <a:r>
              <a:rPr lang="en-US" sz="4000" dirty="0" smtClean="0">
                <a:solidFill>
                  <a:prstClr val="black"/>
                </a:solidFill>
              </a:rPr>
              <a:t>Without His blood there is no pardon, </a:t>
            </a:r>
          </a:p>
          <a:p>
            <a:r>
              <a:rPr lang="en-US" sz="4000" dirty="0" smtClean="0">
                <a:solidFill>
                  <a:prstClr val="black"/>
                </a:solidFill>
              </a:rPr>
              <a:t>Without His cross, there is no crown.</a:t>
            </a:r>
            <a:endParaRPr lang="en-US" sz="4000" dirty="0">
              <a:solidFill>
                <a:prstClr val="black"/>
              </a:solidFill>
            </a:endParaRPr>
          </a:p>
        </p:txBody>
      </p:sp>
    </p:spTree>
    <p:extLst>
      <p:ext uri="{BB962C8B-B14F-4D97-AF65-F5344CB8AC3E}">
        <p14:creationId xmlns:p14="http://schemas.microsoft.com/office/powerpoint/2010/main" val="3311871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39"/>
          <a:stretch/>
        </p:blipFill>
        <p:spPr>
          <a:xfrm>
            <a:off x="0" y="-1"/>
            <a:ext cx="9144000" cy="6953541"/>
          </a:xfrm>
          <a:prstGeom prst="rect">
            <a:avLst/>
          </a:prstGeom>
        </p:spPr>
      </p:pic>
      <p:sp>
        <p:nvSpPr>
          <p:cNvPr id="2" name="TextBox 1"/>
          <p:cNvSpPr txBox="1"/>
          <p:nvPr/>
        </p:nvSpPr>
        <p:spPr>
          <a:xfrm>
            <a:off x="380999" y="228599"/>
            <a:ext cx="8382000" cy="5262979"/>
          </a:xfrm>
          <a:prstGeom prst="rect">
            <a:avLst/>
          </a:prstGeom>
          <a:solidFill>
            <a:srgbClr val="F8F8F8">
              <a:alpha val="45098"/>
            </a:srgbClr>
          </a:solidFill>
        </p:spPr>
        <p:txBody>
          <a:bodyPr wrap="square" rtlCol="0">
            <a:spAutoFit/>
          </a:bodyPr>
          <a:lstStyle/>
          <a:p>
            <a:pPr algn="ctr"/>
            <a:r>
              <a:rPr lang="zh-TW" altLang="en-US" sz="4800" dirty="0" smtClean="0">
                <a:solidFill>
                  <a:prstClr val="black"/>
                </a:solidFill>
                <a:latin typeface="DFKai-SB" panose="03000509000000000000" pitchFamily="65" charset="-120"/>
                <a:ea typeface="DFKai-SB" panose="03000509000000000000" pitchFamily="65" charset="-120"/>
              </a:rPr>
              <a:t>  無</a:t>
            </a:r>
            <a:r>
              <a:rPr lang="zh-TW" altLang="en-US" sz="4800" dirty="0">
                <a:solidFill>
                  <a:prstClr val="black"/>
                </a:solidFill>
                <a:latin typeface="DFKai-SB" panose="03000509000000000000" pitchFamily="65" charset="-120"/>
                <a:ea typeface="DFKai-SB" panose="03000509000000000000" pitchFamily="65" charset="-120"/>
              </a:rPr>
              <a:t>祂見</a:t>
            </a:r>
            <a:r>
              <a:rPr lang="zh-TW" altLang="en-US" sz="4800" dirty="0" smtClean="0">
                <a:solidFill>
                  <a:prstClr val="black"/>
                </a:solidFill>
                <a:latin typeface="DFKai-SB" panose="03000509000000000000" pitchFamily="65" charset="-120"/>
                <a:ea typeface="DFKai-SB" panose="03000509000000000000" pitchFamily="65" charset="-120"/>
              </a:rPr>
              <a:t>誚</a:t>
            </a:r>
            <a:r>
              <a:rPr lang="en-US" altLang="zh-TW" sz="4800" dirty="0" smtClean="0">
                <a:solidFill>
                  <a:prstClr val="black"/>
                </a:solidFill>
                <a:latin typeface="DFKai-SB" panose="03000509000000000000" pitchFamily="65" charset="-120"/>
                <a:ea typeface="DFKai-SB" panose="03000509000000000000" pitchFamily="65" charset="-120"/>
              </a:rPr>
              <a:t>, </a:t>
            </a:r>
            <a:r>
              <a:rPr lang="zh-TW" altLang="en-US" sz="4800" dirty="0" smtClean="0">
                <a:solidFill>
                  <a:prstClr val="black"/>
                </a:solidFill>
                <a:latin typeface="DFKai-SB" panose="03000509000000000000" pitchFamily="65" charset="-120"/>
                <a:ea typeface="DFKai-SB" panose="03000509000000000000" pitchFamily="65" charset="-120"/>
              </a:rPr>
              <a:t>就</a:t>
            </a:r>
            <a:r>
              <a:rPr lang="zh-TW" altLang="en-US" sz="4800" dirty="0">
                <a:solidFill>
                  <a:prstClr val="black"/>
                </a:solidFill>
                <a:latin typeface="DFKai-SB" panose="03000509000000000000" pitchFamily="65" charset="-120"/>
                <a:ea typeface="DFKai-SB" panose="03000509000000000000" pitchFamily="65" charset="-120"/>
              </a:rPr>
              <a:t>無有榮耀</a:t>
            </a:r>
            <a:br>
              <a:rPr lang="zh-TW" altLang="en-US" sz="4800" dirty="0">
                <a:solidFill>
                  <a:prstClr val="black"/>
                </a:solidFill>
                <a:latin typeface="DFKai-SB" panose="03000509000000000000" pitchFamily="65" charset="-120"/>
                <a:ea typeface="DFKai-SB" panose="03000509000000000000" pitchFamily="65" charset="-120"/>
              </a:rPr>
            </a:br>
            <a:r>
              <a:rPr lang="zh-TW" altLang="en-US" sz="4800" dirty="0">
                <a:solidFill>
                  <a:prstClr val="black"/>
                </a:solidFill>
                <a:latin typeface="DFKai-SB" panose="03000509000000000000" pitchFamily="65" charset="-120"/>
                <a:ea typeface="DFKai-SB" panose="03000509000000000000" pitchFamily="65" charset="-120"/>
              </a:rPr>
              <a:t>無祂嘆</a:t>
            </a:r>
            <a:r>
              <a:rPr lang="zh-TW" altLang="en-US" sz="4800" dirty="0" smtClean="0">
                <a:solidFill>
                  <a:prstClr val="black"/>
                </a:solidFill>
                <a:latin typeface="DFKai-SB" panose="03000509000000000000" pitchFamily="65" charset="-120"/>
                <a:ea typeface="DFKai-SB" panose="03000509000000000000" pitchFamily="65" charset="-120"/>
              </a:rPr>
              <a:t>氣</a:t>
            </a:r>
            <a:r>
              <a:rPr lang="en-US" altLang="zh-TW" sz="4800" dirty="0" smtClean="0">
                <a:solidFill>
                  <a:prstClr val="black"/>
                </a:solidFill>
                <a:latin typeface="DFKai-SB" panose="03000509000000000000" pitchFamily="65" charset="-120"/>
                <a:ea typeface="DFKai-SB" panose="03000509000000000000" pitchFamily="65" charset="-120"/>
              </a:rPr>
              <a:t>, </a:t>
            </a:r>
            <a:r>
              <a:rPr lang="zh-TW" altLang="en-US" sz="4800" dirty="0" smtClean="0">
                <a:solidFill>
                  <a:prstClr val="black"/>
                </a:solidFill>
                <a:latin typeface="DFKai-SB" panose="03000509000000000000" pitchFamily="65" charset="-120"/>
                <a:ea typeface="DFKai-SB" panose="03000509000000000000" pitchFamily="65" charset="-120"/>
              </a:rPr>
              <a:t>就</a:t>
            </a:r>
            <a:r>
              <a:rPr lang="zh-TW" altLang="en-US" sz="4800" dirty="0">
                <a:solidFill>
                  <a:prstClr val="black"/>
                </a:solidFill>
                <a:latin typeface="DFKai-SB" panose="03000509000000000000" pitchFamily="65" charset="-120"/>
                <a:ea typeface="DFKai-SB" panose="03000509000000000000" pitchFamily="65" charset="-120"/>
              </a:rPr>
              <a:t>無喜樂</a:t>
            </a:r>
            <a:br>
              <a:rPr lang="zh-TW" altLang="en-US" sz="4800" dirty="0">
                <a:solidFill>
                  <a:prstClr val="black"/>
                </a:solidFill>
                <a:latin typeface="DFKai-SB" panose="03000509000000000000" pitchFamily="65" charset="-120"/>
                <a:ea typeface="DFKai-SB" panose="03000509000000000000" pitchFamily="65" charset="-120"/>
              </a:rPr>
            </a:br>
            <a:r>
              <a:rPr lang="zh-TW" altLang="en-US" sz="4800" dirty="0" smtClean="0">
                <a:solidFill>
                  <a:prstClr val="black"/>
                </a:solidFill>
                <a:latin typeface="DFKai-SB" panose="03000509000000000000" pitchFamily="65" charset="-120"/>
                <a:ea typeface="DFKai-SB" panose="03000509000000000000" pitchFamily="65" charset="-120"/>
              </a:rPr>
              <a:t>  無</a:t>
            </a:r>
            <a:r>
              <a:rPr lang="zh-TW" altLang="en-US" sz="4800" dirty="0">
                <a:solidFill>
                  <a:prstClr val="black"/>
                </a:solidFill>
                <a:latin typeface="DFKai-SB" panose="03000509000000000000" pitchFamily="65" charset="-120"/>
                <a:ea typeface="DFKai-SB" panose="03000509000000000000" pitchFamily="65" charset="-120"/>
              </a:rPr>
              <a:t>祂鞭</a:t>
            </a:r>
            <a:r>
              <a:rPr lang="zh-TW" altLang="en-US" sz="4800" dirty="0" smtClean="0">
                <a:solidFill>
                  <a:prstClr val="black"/>
                </a:solidFill>
                <a:latin typeface="DFKai-SB" panose="03000509000000000000" pitchFamily="65" charset="-120"/>
                <a:ea typeface="DFKai-SB" panose="03000509000000000000" pitchFamily="65" charset="-120"/>
              </a:rPr>
              <a:t>打</a:t>
            </a:r>
            <a:r>
              <a:rPr lang="en-US" altLang="zh-TW" sz="4800" dirty="0" smtClean="0">
                <a:solidFill>
                  <a:prstClr val="black"/>
                </a:solidFill>
                <a:latin typeface="DFKai-SB" panose="03000509000000000000" pitchFamily="65" charset="-120"/>
                <a:ea typeface="DFKai-SB" panose="03000509000000000000" pitchFamily="65" charset="-120"/>
              </a:rPr>
              <a:t>, </a:t>
            </a:r>
            <a:r>
              <a:rPr lang="zh-TW" altLang="en-US" sz="4800" dirty="0" smtClean="0">
                <a:solidFill>
                  <a:prstClr val="black"/>
                </a:solidFill>
                <a:latin typeface="DFKai-SB" panose="03000509000000000000" pitchFamily="65" charset="-120"/>
                <a:ea typeface="DFKai-SB" panose="03000509000000000000" pitchFamily="65" charset="-120"/>
              </a:rPr>
              <a:t>就</a:t>
            </a:r>
            <a:r>
              <a:rPr lang="zh-TW" altLang="en-US" sz="4800" dirty="0">
                <a:solidFill>
                  <a:prstClr val="black"/>
                </a:solidFill>
                <a:latin typeface="DFKai-SB" panose="03000509000000000000" pitchFamily="65" charset="-120"/>
                <a:ea typeface="DFKai-SB" panose="03000509000000000000" pitchFamily="65" charset="-120"/>
              </a:rPr>
              <a:t>無有完</a:t>
            </a:r>
            <a:r>
              <a:rPr lang="zh-TW" altLang="en-US" sz="4800" dirty="0" smtClean="0">
                <a:solidFill>
                  <a:prstClr val="black"/>
                </a:solidFill>
                <a:latin typeface="DFKai-SB" panose="03000509000000000000" pitchFamily="65" charset="-120"/>
                <a:ea typeface="DFKai-SB" panose="03000509000000000000" pitchFamily="65" charset="-120"/>
              </a:rPr>
              <a:t>全</a:t>
            </a:r>
            <a:endParaRPr lang="en-US" altLang="zh-TW" sz="4800" dirty="0">
              <a:solidFill>
                <a:prstClr val="black"/>
              </a:solidFill>
              <a:latin typeface="DFKai-SB" panose="03000509000000000000" pitchFamily="65" charset="-120"/>
              <a:ea typeface="DFKai-SB" panose="03000509000000000000" pitchFamily="65" charset="-120"/>
            </a:endParaRPr>
          </a:p>
          <a:p>
            <a:pPr algn="ctr"/>
            <a:r>
              <a:rPr lang="zh-TW" altLang="en-US" sz="4800" dirty="0" smtClean="0">
                <a:solidFill>
                  <a:prstClr val="black"/>
                </a:solidFill>
                <a:latin typeface="DFKai-SB" panose="03000509000000000000" pitchFamily="65" charset="-120"/>
                <a:ea typeface="DFKai-SB" panose="03000509000000000000" pitchFamily="65" charset="-120"/>
              </a:rPr>
              <a:t>無</a:t>
            </a:r>
            <a:r>
              <a:rPr lang="zh-TW" altLang="en-US" sz="4800" dirty="0">
                <a:solidFill>
                  <a:prstClr val="black"/>
                </a:solidFill>
                <a:latin typeface="DFKai-SB" panose="03000509000000000000" pitchFamily="65" charset="-120"/>
                <a:ea typeface="DFKai-SB" panose="03000509000000000000" pitchFamily="65" charset="-120"/>
              </a:rPr>
              <a:t>十字架就無冠</a:t>
            </a:r>
            <a:r>
              <a:rPr lang="zh-TW" altLang="en-US" sz="4800" dirty="0" smtClean="0">
                <a:solidFill>
                  <a:prstClr val="black"/>
                </a:solidFill>
                <a:latin typeface="DFKai-SB" panose="03000509000000000000" pitchFamily="65" charset="-120"/>
                <a:ea typeface="DFKai-SB" panose="03000509000000000000" pitchFamily="65" charset="-120"/>
              </a:rPr>
              <a:t>冕</a:t>
            </a:r>
            <a:endParaRPr lang="en-US" altLang="zh-TW" sz="4800" dirty="0" smtClean="0">
              <a:solidFill>
                <a:prstClr val="black"/>
              </a:solidFill>
              <a:latin typeface="DFKai-SB" panose="03000509000000000000" pitchFamily="65" charset="-120"/>
              <a:ea typeface="DFKai-SB" panose="03000509000000000000" pitchFamily="65" charset="-120"/>
            </a:endParaRPr>
          </a:p>
          <a:p>
            <a:pPr algn="ctr"/>
            <a:r>
              <a:rPr lang="en-US" sz="3600" dirty="0" smtClean="0">
                <a:solidFill>
                  <a:prstClr val="black"/>
                </a:solidFill>
              </a:rPr>
              <a:t>Without His shame, there is  no glory. Without His grief, there is no joy. </a:t>
            </a:r>
          </a:p>
          <a:p>
            <a:pPr algn="ctr"/>
            <a:r>
              <a:rPr lang="en-US" sz="3600" dirty="0" smtClean="0">
                <a:solidFill>
                  <a:prstClr val="black"/>
                </a:solidFill>
              </a:rPr>
              <a:t>without His stripes, there is no healing.  Without His cross, there is no crown.</a:t>
            </a:r>
            <a:endParaRPr lang="en-US" sz="3600" dirty="0">
              <a:solidFill>
                <a:prstClr val="black"/>
              </a:solidFill>
            </a:endParaRPr>
          </a:p>
        </p:txBody>
      </p:sp>
    </p:spTree>
    <p:extLst>
      <p:ext uri="{BB962C8B-B14F-4D97-AF65-F5344CB8AC3E}">
        <p14:creationId xmlns:p14="http://schemas.microsoft.com/office/powerpoint/2010/main" val="2625337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457200"/>
            <a:ext cx="7924800" cy="5562600"/>
          </a:xfrm>
          <a:solidFill>
            <a:srgbClr val="FFFFFF">
              <a:alpha val="67059"/>
            </a:srgbClr>
          </a:solidFill>
        </p:spPr>
        <p:txBody>
          <a:bodyPr>
            <a:normAutofit fontScale="90000"/>
          </a:bodyPr>
          <a:lstStyle/>
          <a:p>
            <a:r>
              <a:rPr lang="en-US" altLang="zh-TW" sz="5300" dirty="0" smtClean="0">
                <a:latin typeface="DFKai-SB" panose="03000509000000000000" pitchFamily="65" charset="-120"/>
                <a:ea typeface="DFKai-SB" panose="03000509000000000000" pitchFamily="65" charset="-120"/>
              </a:rPr>
              <a:t/>
            </a:r>
            <a:br>
              <a:rPr lang="en-US" altLang="zh-TW" sz="5300" dirty="0" smtClean="0">
                <a:latin typeface="DFKai-SB" panose="03000509000000000000" pitchFamily="65" charset="-120"/>
                <a:ea typeface="DFKai-SB" panose="03000509000000000000" pitchFamily="65" charset="-120"/>
              </a:rPr>
            </a:br>
            <a:r>
              <a:rPr lang="zh-TW" altLang="en-US" sz="5300" dirty="0" smtClean="0">
                <a:latin typeface="DFKai-SB" panose="03000509000000000000" pitchFamily="65" charset="-120"/>
                <a:ea typeface="DFKai-SB" panose="03000509000000000000" pitchFamily="65" charset="-120"/>
              </a:rPr>
              <a:t>親</a:t>
            </a:r>
            <a:r>
              <a:rPr lang="zh-TW" altLang="en-US" sz="5300" dirty="0">
                <a:latin typeface="DFKai-SB" panose="03000509000000000000" pitchFamily="65" charset="-120"/>
                <a:ea typeface="DFKai-SB" panose="03000509000000000000" pitchFamily="65" charset="-120"/>
              </a:rPr>
              <a:t>愛主，親愛主祢施落拯救</a:t>
            </a:r>
            <a:br>
              <a:rPr lang="zh-TW" altLang="en-US" sz="5300" dirty="0">
                <a:latin typeface="DFKai-SB" panose="03000509000000000000" pitchFamily="65" charset="-120"/>
                <a:ea typeface="DFKai-SB" panose="03000509000000000000" pitchFamily="65" charset="-120"/>
              </a:rPr>
            </a:br>
            <a:r>
              <a:rPr lang="zh-TW" altLang="en-US" sz="5300" dirty="0">
                <a:latin typeface="DFKai-SB" panose="03000509000000000000" pitchFamily="65" charset="-120"/>
                <a:ea typeface="DFKai-SB" panose="03000509000000000000" pitchFamily="65" charset="-120"/>
              </a:rPr>
              <a:t>用祢慈悲，用慈悲將阮蓋印</a:t>
            </a:r>
            <a:br>
              <a:rPr lang="zh-TW" altLang="en-US" sz="5300" dirty="0">
                <a:latin typeface="DFKai-SB" panose="03000509000000000000" pitchFamily="65" charset="-120"/>
                <a:ea typeface="DFKai-SB" panose="03000509000000000000" pitchFamily="65" charset="-120"/>
              </a:rPr>
            </a:br>
            <a:r>
              <a:rPr lang="zh-TW" altLang="en-US" sz="5300" dirty="0">
                <a:latin typeface="DFKai-SB" panose="03000509000000000000" pitchFamily="65" charset="-120"/>
                <a:ea typeface="DFKai-SB" panose="03000509000000000000" pitchFamily="65" charset="-120"/>
              </a:rPr>
              <a:t>用祢疼的目屎擦去阮悲傷</a:t>
            </a:r>
            <a:br>
              <a:rPr lang="zh-TW" altLang="en-US" sz="5300" dirty="0">
                <a:latin typeface="DFKai-SB" panose="03000509000000000000" pitchFamily="65" charset="-120"/>
                <a:ea typeface="DFKai-SB" panose="03000509000000000000" pitchFamily="65" charset="-120"/>
              </a:rPr>
            </a:br>
            <a:r>
              <a:rPr lang="zh-TW" altLang="en-US" sz="5300" dirty="0">
                <a:latin typeface="DFKai-SB" panose="03000509000000000000" pitchFamily="65" charset="-120"/>
                <a:ea typeface="DFKai-SB" panose="03000509000000000000" pitchFamily="65" charset="-120"/>
              </a:rPr>
              <a:t>祢的恩典大顯</a:t>
            </a:r>
            <a:r>
              <a:rPr lang="zh-TW" altLang="en-US" sz="5300" dirty="0" smtClean="0">
                <a:latin typeface="DFKai-SB" panose="03000509000000000000" pitchFamily="65" charset="-120"/>
                <a:ea typeface="DFKai-SB" panose="03000509000000000000" pitchFamily="65" charset="-120"/>
              </a:rPr>
              <a:t>現</a:t>
            </a:r>
            <a:r>
              <a:rPr lang="en-US" altLang="zh-TW" dirty="0" smtClean="0"/>
              <a:t/>
            </a:r>
            <a:br>
              <a:rPr lang="en-US" altLang="zh-TW" dirty="0" smtClean="0"/>
            </a:br>
            <a:r>
              <a:rPr lang="en-US" sz="3800" dirty="0" smtClean="0"/>
              <a:t>Lamb of God You bring salvation</a:t>
            </a:r>
            <a:br>
              <a:rPr lang="en-US" sz="3800" dirty="0" smtClean="0"/>
            </a:br>
            <a:r>
              <a:rPr lang="en-US" sz="3800" dirty="0" smtClean="0"/>
              <a:t>And with Your grace our hearts are sealed</a:t>
            </a:r>
            <a:br>
              <a:rPr lang="en-US" sz="3800" dirty="0" smtClean="0"/>
            </a:br>
            <a:r>
              <a:rPr lang="en-US" sz="3800" dirty="0" smtClean="0"/>
              <a:t>Lord, with Your tears of love You bathe our sorrows, In Your eyes we stand revealed.</a:t>
            </a:r>
            <a:br>
              <a:rPr lang="en-US" sz="3800" dirty="0" smtClean="0"/>
            </a:br>
            <a:endParaRPr lang="en-US" sz="3800" dirty="0"/>
          </a:p>
        </p:txBody>
      </p:sp>
    </p:spTree>
    <p:extLst>
      <p:ext uri="{BB962C8B-B14F-4D97-AF65-F5344CB8AC3E}">
        <p14:creationId xmlns:p14="http://schemas.microsoft.com/office/powerpoint/2010/main" val="1720642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25774"/>
            <a:ext cx="8839200" cy="5262979"/>
          </a:xfrm>
          <a:prstGeom prst="rect">
            <a:avLst/>
          </a:prstGeom>
        </p:spPr>
        <p:txBody>
          <a:bodyPr wrap="square">
            <a:spAutoFit/>
          </a:bodyPr>
          <a:lstStyle/>
          <a:p>
            <a:pPr algn="ctr"/>
            <a:r>
              <a:rPr lang="zh-TW" altLang="en-US" sz="4800" dirty="0">
                <a:solidFill>
                  <a:prstClr val="black"/>
                </a:solidFill>
                <a:latin typeface="DFKai-SB" panose="03000509000000000000" pitchFamily="65" charset="-120"/>
                <a:ea typeface="DFKai-SB" panose="03000509000000000000" pitchFamily="65" charset="-120"/>
              </a:rPr>
              <a:t>無祂目屎就無有安慰</a:t>
            </a:r>
            <a:br>
              <a:rPr lang="zh-TW" altLang="en-US" sz="4800" dirty="0">
                <a:solidFill>
                  <a:prstClr val="black"/>
                </a:solidFill>
                <a:latin typeface="DFKai-SB" panose="03000509000000000000" pitchFamily="65" charset="-120"/>
                <a:ea typeface="DFKai-SB" panose="03000509000000000000" pitchFamily="65" charset="-120"/>
              </a:rPr>
            </a:br>
            <a:r>
              <a:rPr lang="zh-TW" altLang="en-US" sz="4800" dirty="0">
                <a:solidFill>
                  <a:prstClr val="black"/>
                </a:solidFill>
                <a:latin typeface="DFKai-SB" panose="03000509000000000000" pitchFamily="65" charset="-120"/>
                <a:ea typeface="DFKai-SB" panose="03000509000000000000" pitchFamily="65" charset="-120"/>
              </a:rPr>
              <a:t>無祂的死就無活命</a:t>
            </a:r>
            <a:br>
              <a:rPr lang="zh-TW" altLang="en-US" sz="4800" dirty="0">
                <a:solidFill>
                  <a:prstClr val="black"/>
                </a:solidFill>
                <a:latin typeface="DFKai-SB" panose="03000509000000000000" pitchFamily="65" charset="-120"/>
                <a:ea typeface="DFKai-SB" panose="03000509000000000000" pitchFamily="65" charset="-120"/>
              </a:rPr>
            </a:br>
            <a:r>
              <a:rPr lang="zh-TW" altLang="en-US" sz="4800" dirty="0">
                <a:solidFill>
                  <a:prstClr val="black"/>
                </a:solidFill>
                <a:latin typeface="DFKai-SB" panose="03000509000000000000" pitchFamily="65" charset="-120"/>
                <a:ea typeface="DFKai-SB" panose="03000509000000000000" pitchFamily="65" charset="-120"/>
              </a:rPr>
              <a:t>無祂寶血就無有赦罪</a:t>
            </a:r>
            <a:br>
              <a:rPr lang="zh-TW" altLang="en-US" sz="4800" dirty="0">
                <a:solidFill>
                  <a:prstClr val="black"/>
                </a:solidFill>
                <a:latin typeface="DFKai-SB" panose="03000509000000000000" pitchFamily="65" charset="-120"/>
                <a:ea typeface="DFKai-SB" panose="03000509000000000000" pitchFamily="65" charset="-120"/>
              </a:rPr>
            </a:br>
            <a:r>
              <a:rPr lang="zh-TW" altLang="en-US" sz="4800" dirty="0">
                <a:solidFill>
                  <a:prstClr val="black"/>
                </a:solidFill>
                <a:latin typeface="DFKai-SB" panose="03000509000000000000" pitchFamily="65" charset="-120"/>
                <a:ea typeface="DFKai-SB" panose="03000509000000000000" pitchFamily="65" charset="-120"/>
              </a:rPr>
              <a:t>無十字架就無冠</a:t>
            </a:r>
            <a:r>
              <a:rPr lang="zh-TW" altLang="en-US" sz="4800" dirty="0" smtClean="0">
                <a:solidFill>
                  <a:prstClr val="black"/>
                </a:solidFill>
                <a:latin typeface="DFKai-SB" panose="03000509000000000000" pitchFamily="65" charset="-120"/>
                <a:ea typeface="DFKai-SB" panose="03000509000000000000" pitchFamily="65" charset="-120"/>
              </a:rPr>
              <a:t>冕</a:t>
            </a:r>
            <a:endParaRPr lang="en-US" altLang="zh-TW" sz="4800" dirty="0" smtClean="0">
              <a:solidFill>
                <a:prstClr val="black"/>
              </a:solidFill>
              <a:latin typeface="DFKai-SB" panose="03000509000000000000" pitchFamily="65" charset="-120"/>
              <a:ea typeface="DFKai-SB" panose="03000509000000000000" pitchFamily="65" charset="-120"/>
            </a:endParaRPr>
          </a:p>
          <a:p>
            <a:pPr algn="ctr"/>
            <a:r>
              <a:rPr lang="en-US" sz="3600" dirty="0" smtClean="0">
                <a:solidFill>
                  <a:prstClr val="black"/>
                </a:solidFill>
              </a:rPr>
              <a:t>Without </a:t>
            </a:r>
            <a:r>
              <a:rPr lang="en-US" sz="3600" dirty="0">
                <a:solidFill>
                  <a:prstClr val="black"/>
                </a:solidFill>
              </a:rPr>
              <a:t>His tears, there is no comfort,</a:t>
            </a:r>
            <a:br>
              <a:rPr lang="en-US" sz="3600" dirty="0">
                <a:solidFill>
                  <a:prstClr val="black"/>
                </a:solidFill>
              </a:rPr>
            </a:br>
            <a:r>
              <a:rPr lang="en-US" sz="3600" dirty="0">
                <a:solidFill>
                  <a:prstClr val="black"/>
                </a:solidFill>
              </a:rPr>
              <a:t>Without His death there is no life.</a:t>
            </a:r>
            <a:br>
              <a:rPr lang="en-US" sz="3600" dirty="0">
                <a:solidFill>
                  <a:prstClr val="black"/>
                </a:solidFill>
              </a:rPr>
            </a:br>
            <a:r>
              <a:rPr lang="en-US" sz="3600" dirty="0">
                <a:solidFill>
                  <a:prstClr val="black"/>
                </a:solidFill>
              </a:rPr>
              <a:t>Without </a:t>
            </a:r>
            <a:r>
              <a:rPr lang="en-US" sz="3600" dirty="0" smtClean="0">
                <a:solidFill>
                  <a:prstClr val="black"/>
                </a:solidFill>
              </a:rPr>
              <a:t>His blood, there is no pardon.</a:t>
            </a:r>
            <a:br>
              <a:rPr lang="en-US" sz="3600" dirty="0" smtClean="0">
                <a:solidFill>
                  <a:prstClr val="black"/>
                </a:solidFill>
              </a:rPr>
            </a:br>
            <a:r>
              <a:rPr lang="en-US" sz="3600" dirty="0" smtClean="0">
                <a:solidFill>
                  <a:prstClr val="black"/>
                </a:solidFill>
              </a:rPr>
              <a:t>Without His cross, there is no crown.</a:t>
            </a:r>
            <a:endParaRPr lang="en-US" sz="3600" dirty="0">
              <a:solidFill>
                <a:prstClr val="black"/>
              </a:solidFill>
            </a:endParaRPr>
          </a:p>
        </p:txBody>
      </p:sp>
    </p:spTree>
    <p:extLst>
      <p:ext uri="{BB962C8B-B14F-4D97-AF65-F5344CB8AC3E}">
        <p14:creationId xmlns:p14="http://schemas.microsoft.com/office/powerpoint/2010/main" val="416529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14" y="2436314"/>
            <a:ext cx="9168714" cy="4431983"/>
          </a:xfrm>
          <a:prstGeom prst="rect">
            <a:avLst/>
          </a:prstGeom>
        </p:spPr>
        <p:txBody>
          <a:bodyPr wrap="square">
            <a:spAutoFit/>
          </a:bodyPr>
          <a:lstStyle/>
          <a:p>
            <a:pPr algn="ctr"/>
            <a:r>
              <a:rPr lang="zh-TW" altLang="en-US" sz="4800" dirty="0">
                <a:solidFill>
                  <a:prstClr val="black"/>
                </a:solidFill>
                <a:latin typeface="DFKai-SB" panose="03000509000000000000" pitchFamily="65" charset="-120"/>
                <a:ea typeface="DFKai-SB" panose="03000509000000000000" pitchFamily="65" charset="-120"/>
              </a:rPr>
              <a:t>無祂寶血就無有赦罪</a:t>
            </a:r>
            <a:br>
              <a:rPr lang="zh-TW" altLang="en-US" sz="4800" dirty="0">
                <a:solidFill>
                  <a:prstClr val="black"/>
                </a:solidFill>
                <a:latin typeface="DFKai-SB" panose="03000509000000000000" pitchFamily="65" charset="-120"/>
                <a:ea typeface="DFKai-SB" panose="03000509000000000000" pitchFamily="65" charset="-120"/>
              </a:rPr>
            </a:br>
            <a:r>
              <a:rPr lang="zh-TW" altLang="en-US" sz="4800" dirty="0">
                <a:solidFill>
                  <a:prstClr val="black"/>
                </a:solidFill>
                <a:latin typeface="DFKai-SB" panose="03000509000000000000" pitchFamily="65" charset="-120"/>
                <a:ea typeface="DFKai-SB" panose="03000509000000000000" pitchFamily="65" charset="-120"/>
              </a:rPr>
              <a:t>無十字架就無冠冕</a:t>
            </a:r>
            <a:br>
              <a:rPr lang="zh-TW" altLang="en-US" sz="4800" dirty="0">
                <a:solidFill>
                  <a:prstClr val="black"/>
                </a:solidFill>
                <a:latin typeface="DFKai-SB" panose="03000509000000000000" pitchFamily="65" charset="-120"/>
                <a:ea typeface="DFKai-SB" panose="03000509000000000000" pitchFamily="65" charset="-120"/>
              </a:rPr>
            </a:br>
            <a:r>
              <a:rPr lang="zh-TW" altLang="en-US" sz="4800" dirty="0">
                <a:solidFill>
                  <a:prstClr val="black"/>
                </a:solidFill>
                <a:latin typeface="DFKai-SB" panose="03000509000000000000" pitchFamily="65" charset="-120"/>
                <a:ea typeface="DFKai-SB" panose="03000509000000000000" pitchFamily="65" charset="-120"/>
              </a:rPr>
              <a:t>無十字架就無冠冕</a:t>
            </a:r>
            <a:endParaRPr lang="en-US" sz="4800" dirty="0" smtClean="0">
              <a:solidFill>
                <a:prstClr val="black"/>
              </a:solidFill>
              <a:latin typeface="DFKai-SB" panose="03000509000000000000" pitchFamily="65" charset="-120"/>
              <a:ea typeface="DFKai-SB" panose="03000509000000000000" pitchFamily="65" charset="-120"/>
            </a:endParaRPr>
          </a:p>
          <a:p>
            <a:pPr algn="ctr"/>
            <a:r>
              <a:rPr lang="en-US" sz="4000" dirty="0" smtClean="0">
                <a:solidFill>
                  <a:prstClr val="black"/>
                </a:solidFill>
                <a:ea typeface="DFKai-SB" panose="03000509000000000000" pitchFamily="65" charset="-120"/>
              </a:rPr>
              <a:t>Without </a:t>
            </a:r>
            <a:r>
              <a:rPr lang="en-US" sz="4000" dirty="0">
                <a:solidFill>
                  <a:prstClr val="black"/>
                </a:solidFill>
                <a:ea typeface="DFKai-SB" panose="03000509000000000000" pitchFamily="65" charset="-120"/>
              </a:rPr>
              <a:t>His blood there is no pardon</a:t>
            </a:r>
            <a:br>
              <a:rPr lang="en-US" sz="4000" dirty="0">
                <a:solidFill>
                  <a:prstClr val="black"/>
                </a:solidFill>
                <a:ea typeface="DFKai-SB" panose="03000509000000000000" pitchFamily="65" charset="-120"/>
              </a:rPr>
            </a:br>
            <a:r>
              <a:rPr lang="en-US" sz="4000" dirty="0">
                <a:solidFill>
                  <a:prstClr val="black"/>
                </a:solidFill>
                <a:ea typeface="DFKai-SB" panose="03000509000000000000" pitchFamily="65" charset="-120"/>
              </a:rPr>
              <a:t> without His cross, there is no crown.</a:t>
            </a:r>
            <a:br>
              <a:rPr lang="en-US" sz="4000" dirty="0">
                <a:solidFill>
                  <a:prstClr val="black"/>
                </a:solidFill>
                <a:ea typeface="DFKai-SB" panose="03000509000000000000" pitchFamily="65" charset="-120"/>
              </a:rPr>
            </a:br>
            <a:r>
              <a:rPr lang="en-US" sz="4000" dirty="0">
                <a:solidFill>
                  <a:prstClr val="black"/>
                </a:solidFill>
                <a:ea typeface="DFKai-SB" panose="03000509000000000000" pitchFamily="65" charset="-120"/>
              </a:rPr>
              <a:t>Without His cross, there is no crown</a:t>
            </a:r>
            <a:r>
              <a:rPr lang="en-US" dirty="0">
                <a:solidFill>
                  <a:prstClr val="black"/>
                </a:solidFill>
              </a:rPr>
              <a:t>.</a:t>
            </a:r>
            <a:br>
              <a:rPr lang="en-US" dirty="0">
                <a:solidFill>
                  <a:prstClr val="black"/>
                </a:solidFill>
              </a:rPr>
            </a:br>
            <a:endParaRPr lang="en-US" dirty="0">
              <a:solidFill>
                <a:prstClr val="black"/>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069" y="113244"/>
            <a:ext cx="1949148" cy="2413659"/>
          </a:xfrm>
          <a:prstGeom prst="rect">
            <a:avLst/>
          </a:prstGeom>
          <a:ln>
            <a:noFill/>
          </a:ln>
          <a:effectLst>
            <a:softEdge rad="112500"/>
          </a:effectLst>
        </p:spPr>
      </p:pic>
    </p:spTree>
    <p:extLst>
      <p:ext uri="{BB962C8B-B14F-4D97-AF65-F5344CB8AC3E}">
        <p14:creationId xmlns:p14="http://schemas.microsoft.com/office/powerpoint/2010/main" val="2819271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36"/>
            <a:ext cx="9193480" cy="6892636"/>
          </a:xfrm>
          <a:prstGeom prst="rect">
            <a:avLst/>
          </a:prstGeom>
        </p:spPr>
      </p:pic>
      <p:sp>
        <p:nvSpPr>
          <p:cNvPr id="2" name="Title 1"/>
          <p:cNvSpPr>
            <a:spLocks noGrp="1"/>
          </p:cNvSpPr>
          <p:nvPr>
            <p:ph type="title"/>
          </p:nvPr>
        </p:nvSpPr>
        <p:spPr>
          <a:xfrm>
            <a:off x="494310" y="439882"/>
            <a:ext cx="8204860" cy="5943600"/>
          </a:xfrm>
          <a:solidFill>
            <a:srgbClr val="FFFFCC">
              <a:alpha val="63922"/>
            </a:srgbClr>
          </a:solidFill>
          <a:effectLst>
            <a:softEdge rad="63500"/>
          </a:effectLst>
        </p:spPr>
        <p:txBody>
          <a:bodyPr>
            <a:noAutofit/>
          </a:bodyPr>
          <a:lstStyle/>
          <a:p>
            <a:pPr algn="l"/>
            <a:r>
              <a:rPr lang="en-US" sz="4000" dirty="0" smtClean="0"/>
              <a:t>On the third day two of the disciples </a:t>
            </a:r>
            <a:r>
              <a:rPr lang="en-US" sz="4000" dirty="0"/>
              <a:t>were going to a village named </a:t>
            </a:r>
            <a:r>
              <a:rPr lang="en-US" sz="4000" dirty="0" smtClean="0"/>
              <a:t>Emmaus. </a:t>
            </a:r>
            <a:r>
              <a:rPr lang="en-US" sz="4000" dirty="0"/>
              <a:t>While they were talking and discussing together, Jesus himself drew near and went with them. </a:t>
            </a:r>
            <a:r>
              <a:rPr lang="en-US" sz="4000" dirty="0" smtClean="0"/>
              <a:t/>
            </a:r>
            <a:br>
              <a:rPr lang="en-US" sz="4000" dirty="0" smtClean="0"/>
            </a:br>
            <a:r>
              <a:rPr lang="zh-TW" altLang="en-US" sz="4000" dirty="0">
                <a:latin typeface="DFKai-SB" panose="03000509000000000000" pitchFamily="65" charset="-120"/>
                <a:ea typeface="DFKai-SB" panose="03000509000000000000" pitchFamily="65" charset="-120"/>
              </a:rPr>
              <a:t>主復活的第三日，兩個學</a:t>
            </a:r>
            <a:r>
              <a:rPr lang="zh-TW" altLang="en-US" sz="4000" dirty="0" smtClean="0">
                <a:latin typeface="DFKai-SB" panose="03000509000000000000" pitchFamily="65" charset="-120"/>
                <a:ea typeface="DFKai-SB" panose="03000509000000000000" pitchFamily="65" charset="-120"/>
              </a:rPr>
              <a:t>生去一</a:t>
            </a:r>
            <a:r>
              <a:rPr lang="zh-TW" altLang="en-US" sz="4000" dirty="0">
                <a:latin typeface="DFKai-SB" panose="03000509000000000000" pitchFamily="65" charset="-120"/>
                <a:ea typeface="DFKai-SB" panose="03000509000000000000" pitchFamily="65" charset="-120"/>
              </a:rPr>
              <a:t>個鄉社，叫以馬</a:t>
            </a:r>
            <a:r>
              <a:rPr lang="zh-TW" altLang="en-US" sz="4000" dirty="0" smtClean="0">
                <a:latin typeface="DFKai-SB" panose="03000509000000000000" pitchFamily="65" charset="-120"/>
                <a:ea typeface="DFKai-SB" panose="03000509000000000000" pitchFamily="65" charset="-120"/>
              </a:rPr>
              <a:t>忤。在談論相問的時 耶穌本身近依，及他們相及行</a:t>
            </a:r>
            <a:r>
              <a:rPr lang="zh-TW" altLang="en-US" sz="4000" dirty="0">
                <a:latin typeface="DFKai-SB" panose="03000509000000000000" pitchFamily="65" charset="-120"/>
                <a:ea typeface="DFKai-SB" panose="03000509000000000000" pitchFamily="65" charset="-120"/>
              </a:rPr>
              <a:t>。</a:t>
            </a:r>
            <a:endParaRPr lang="en-US" sz="40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354971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9173689" cy="6878782"/>
          </a:xfrm>
          <a:prstGeom prst="rect">
            <a:avLst/>
          </a:prstGeom>
        </p:spPr>
      </p:pic>
      <p:sp>
        <p:nvSpPr>
          <p:cNvPr id="2" name="Title 1"/>
          <p:cNvSpPr>
            <a:spLocks noGrp="1"/>
          </p:cNvSpPr>
          <p:nvPr>
            <p:ph type="title"/>
          </p:nvPr>
        </p:nvSpPr>
        <p:spPr>
          <a:xfrm>
            <a:off x="472043" y="457200"/>
            <a:ext cx="8229600" cy="5562600"/>
          </a:xfrm>
          <a:solidFill>
            <a:srgbClr val="FFFFCC">
              <a:alpha val="70980"/>
            </a:srgbClr>
          </a:solidFill>
          <a:effectLst>
            <a:softEdge rad="63500"/>
          </a:effectLst>
        </p:spPr>
        <p:txBody>
          <a:bodyPr>
            <a:normAutofit fontScale="90000"/>
          </a:bodyPr>
          <a:lstStyle/>
          <a:p>
            <a:pPr>
              <a:lnSpc>
                <a:spcPts val="5400"/>
              </a:lnSpc>
            </a:pPr>
            <a:r>
              <a:rPr lang="en-US" dirty="0"/>
              <a:t>Unrecognized by them, He began to expound upon all the scriptures and the things concerning Himself.</a:t>
            </a:r>
            <a:br>
              <a:rPr lang="en-US" dirty="0"/>
            </a:br>
            <a:r>
              <a:rPr lang="en-US" dirty="0"/>
              <a:t>Suddenly, their eyes were opened </a:t>
            </a:r>
            <a:r>
              <a:rPr lang="en-US" dirty="0" smtClean="0"/>
              <a:t/>
            </a:r>
            <a:br>
              <a:rPr lang="en-US" dirty="0" smtClean="0"/>
            </a:br>
            <a:r>
              <a:rPr lang="en-US" dirty="0" smtClean="0"/>
              <a:t>and </a:t>
            </a:r>
            <a:r>
              <a:rPr lang="en-US" dirty="0"/>
              <a:t>they recognized </a:t>
            </a:r>
            <a:r>
              <a:rPr lang="en-US" dirty="0" smtClean="0"/>
              <a:t>Him.</a:t>
            </a:r>
            <a:br>
              <a:rPr lang="en-US" dirty="0" smtClean="0"/>
            </a:br>
            <a:r>
              <a:rPr lang="zh-TW" altLang="en-US" dirty="0" smtClean="0">
                <a:latin typeface="DFKai-SB" panose="03000509000000000000" pitchFamily="65" charset="-120"/>
                <a:ea typeface="DFKai-SB" panose="03000509000000000000" pitchFamily="65" charset="-120"/>
              </a:rPr>
              <a:t>他</a:t>
            </a:r>
            <a:r>
              <a:rPr lang="zh-TW" altLang="en-US" dirty="0">
                <a:latin typeface="DFKai-SB" panose="03000509000000000000" pitchFamily="65" charset="-120"/>
                <a:ea typeface="DFKai-SB" panose="03000509000000000000" pitchFamily="65" charset="-120"/>
              </a:rPr>
              <a:t>們兩個人不認得伊，耶穌開始談論有關自己的經文，及代誌</a:t>
            </a:r>
            <a:r>
              <a:rPr lang="zh-TW" altLang="en-US" dirty="0" smtClean="0">
                <a:latin typeface="DFKai-SB" panose="03000509000000000000" pitchFamily="65" charset="-120"/>
                <a:ea typeface="DFKai-SB" panose="03000509000000000000" pitchFamily="65" charset="-120"/>
              </a:rPr>
              <a:t>。</a:t>
            </a:r>
            <a:r>
              <a:rPr lang="zh-TW" altLang="en-US" dirty="0">
                <a:latin typeface="DFKai-SB" panose="03000509000000000000" pitchFamily="65" charset="-120"/>
                <a:ea typeface="DFKai-SB" panose="03000509000000000000" pitchFamily="65" charset="-120"/>
              </a:rPr>
              <a:t>學生的目睭開，忽然認得</a:t>
            </a:r>
            <a:r>
              <a:rPr lang="zh-TW" altLang="en-US" dirty="0" smtClean="0">
                <a:latin typeface="DFKai-SB" panose="03000509000000000000" pitchFamily="65" charset="-120"/>
                <a:ea typeface="DFKai-SB" panose="03000509000000000000" pitchFamily="65" charset="-120"/>
              </a:rPr>
              <a:t>伊</a:t>
            </a:r>
            <a:r>
              <a:rPr lang="en-US" altLang="zh-TW" dirty="0" smtClean="0">
                <a:latin typeface="DFKai-SB" panose="03000509000000000000" pitchFamily="65" charset="-120"/>
                <a:ea typeface="DFKai-SB" panose="03000509000000000000" pitchFamily="65" charset="-120"/>
              </a:rPr>
              <a:t>.</a:t>
            </a:r>
            <a:endParaRPr lang="en-US"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590263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9173689" cy="6878782"/>
          </a:xfrm>
          <a:prstGeom prst="rect">
            <a:avLst/>
          </a:prstGeom>
        </p:spPr>
      </p:pic>
      <p:sp>
        <p:nvSpPr>
          <p:cNvPr id="2" name="Title 1"/>
          <p:cNvSpPr>
            <a:spLocks noGrp="1"/>
          </p:cNvSpPr>
          <p:nvPr>
            <p:ph type="title"/>
          </p:nvPr>
        </p:nvSpPr>
        <p:spPr>
          <a:xfrm>
            <a:off x="281543" y="304800"/>
            <a:ext cx="8610600" cy="5562600"/>
          </a:xfrm>
          <a:solidFill>
            <a:srgbClr val="FFFFCC">
              <a:alpha val="67451"/>
            </a:srgbClr>
          </a:solidFill>
          <a:ln>
            <a:solidFill>
              <a:srgbClr val="000000">
                <a:alpha val="63922"/>
              </a:srgbClr>
            </a:solidFill>
          </a:ln>
          <a:effectLst>
            <a:softEdge rad="63500"/>
          </a:effectLst>
        </p:spPr>
        <p:txBody>
          <a:bodyPr>
            <a:normAutofit fontScale="90000"/>
          </a:bodyPr>
          <a:lstStyle/>
          <a:p>
            <a:r>
              <a:rPr lang="en-US" dirty="0"/>
              <a:t>And they rose that same hour and returned to Jerusalem. And </a:t>
            </a:r>
            <a:r>
              <a:rPr lang="en-US" dirty="0" smtClean="0"/>
              <a:t>they found </a:t>
            </a:r>
            <a:r>
              <a:rPr lang="en-US" dirty="0"/>
              <a:t>the eleven and those who were with them gathered </a:t>
            </a:r>
            <a:r>
              <a:rPr lang="en-US" dirty="0" smtClean="0"/>
              <a:t>together, saying</a:t>
            </a:r>
            <a:r>
              <a:rPr lang="en-US" dirty="0"/>
              <a:t>, “The </a:t>
            </a:r>
            <a:r>
              <a:rPr lang="en-US" dirty="0" smtClean="0"/>
              <a:t>Lord </a:t>
            </a:r>
            <a:r>
              <a:rPr lang="en-US" dirty="0"/>
              <a:t>has risen indeed</a:t>
            </a:r>
            <a:r>
              <a:rPr lang="en-US" dirty="0" smtClean="0"/>
              <a:t>!</a:t>
            </a:r>
            <a:r>
              <a:rPr lang="en-US" altLang="zh-TW" dirty="0" smtClean="0"/>
              <a:t>”</a:t>
            </a:r>
            <a:br>
              <a:rPr lang="en-US" altLang="zh-TW" dirty="0" smtClean="0"/>
            </a:br>
            <a:r>
              <a:rPr lang="zh-TW" altLang="en-US" sz="4900" dirty="0">
                <a:latin typeface="DFKai-SB" panose="03000509000000000000" pitchFamily="65" charset="-120"/>
                <a:ea typeface="DFKai-SB" panose="03000509000000000000" pitchFamily="65" charset="-120"/>
              </a:rPr>
              <a:t>就即時起身，倒去耶路撒冷遇</a:t>
            </a:r>
            <a:r>
              <a:rPr lang="zh-TW" altLang="en-US" sz="4900" dirty="0" smtClean="0">
                <a:latin typeface="DFKai-SB" panose="03000509000000000000" pitchFamily="65" charset="-120"/>
                <a:ea typeface="DFKai-SB" panose="03000509000000000000" pitchFamily="65" charset="-120"/>
              </a:rPr>
              <a:t>著</a:t>
            </a:r>
            <a:r>
              <a:rPr lang="en-US" altLang="zh-TW" sz="4900" dirty="0" smtClean="0">
                <a:latin typeface="DFKai-SB" panose="03000509000000000000" pitchFamily="65" charset="-120"/>
                <a:ea typeface="DFKai-SB" panose="03000509000000000000" pitchFamily="65" charset="-120"/>
              </a:rPr>
              <a:t/>
            </a:r>
            <a:br>
              <a:rPr lang="en-US" altLang="zh-TW" sz="4900" dirty="0" smtClean="0">
                <a:latin typeface="DFKai-SB" panose="03000509000000000000" pitchFamily="65" charset="-120"/>
                <a:ea typeface="DFKai-SB" panose="03000509000000000000" pitchFamily="65" charset="-120"/>
              </a:rPr>
            </a:br>
            <a:r>
              <a:rPr lang="zh-TW" altLang="en-US" sz="4900" dirty="0" smtClean="0">
                <a:latin typeface="DFKai-SB" panose="03000509000000000000" pitchFamily="65" charset="-120"/>
                <a:ea typeface="DFKai-SB" panose="03000509000000000000" pitchFamily="65" charset="-120"/>
              </a:rPr>
              <a:t>其</a:t>
            </a:r>
            <a:r>
              <a:rPr lang="zh-TW" altLang="en-US" sz="4900" dirty="0">
                <a:latin typeface="DFKai-SB" panose="03000509000000000000" pitchFamily="65" charset="-120"/>
                <a:ea typeface="DFKai-SB" panose="03000509000000000000" pitchFamily="65" charset="-120"/>
              </a:rPr>
              <a:t>他的學生及同在的人</a:t>
            </a:r>
            <a:r>
              <a:rPr lang="zh-TW" altLang="en-US" sz="4900" dirty="0" smtClean="0">
                <a:latin typeface="DFKai-SB" panose="03000509000000000000" pitchFamily="65" charset="-120"/>
                <a:ea typeface="DFKai-SB" panose="03000509000000000000" pitchFamily="65" charset="-120"/>
              </a:rPr>
              <a:t>講</a:t>
            </a:r>
            <a:r>
              <a:rPr lang="en-US" altLang="zh-TW" sz="4900" dirty="0">
                <a:latin typeface="DFKai-SB" panose="03000509000000000000" pitchFamily="65" charset="-120"/>
                <a:ea typeface="DFKai-SB" panose="03000509000000000000" pitchFamily="65" charset="-120"/>
              </a:rPr>
              <a:t> </a:t>
            </a:r>
            <a:r>
              <a:rPr lang="en-US" altLang="zh-TW" sz="4900" dirty="0" smtClean="0">
                <a:latin typeface="DFKai-SB" panose="03000509000000000000" pitchFamily="65" charset="-120"/>
                <a:ea typeface="DFKai-SB" panose="03000509000000000000" pitchFamily="65" charset="-120"/>
              </a:rPr>
              <a:t/>
            </a:r>
            <a:br>
              <a:rPr lang="en-US" altLang="zh-TW" sz="4900" dirty="0" smtClean="0">
                <a:latin typeface="DFKai-SB" panose="03000509000000000000" pitchFamily="65" charset="-120"/>
                <a:ea typeface="DFKai-SB" panose="03000509000000000000" pitchFamily="65" charset="-120"/>
              </a:rPr>
            </a:br>
            <a:r>
              <a:rPr lang="en-US" sz="4900" dirty="0" smtClean="0">
                <a:latin typeface="DFKai-SB" panose="03000509000000000000" pitchFamily="65" charset="-120"/>
                <a:ea typeface="DFKai-SB" panose="03000509000000000000" pitchFamily="65" charset="-120"/>
              </a:rPr>
              <a:t>“</a:t>
            </a:r>
            <a:r>
              <a:rPr lang="zh-TW" altLang="en-US" sz="4900" dirty="0" smtClean="0">
                <a:latin typeface="DFKai-SB" panose="03000509000000000000" pitchFamily="65" charset="-120"/>
                <a:ea typeface="DFKai-SB" panose="03000509000000000000" pitchFamily="65" charset="-120"/>
              </a:rPr>
              <a:t>主</a:t>
            </a:r>
            <a:r>
              <a:rPr lang="zh-TW" altLang="en-US" sz="4900" dirty="0">
                <a:latin typeface="DFKai-SB" panose="03000509000000000000" pitchFamily="65" charset="-120"/>
                <a:ea typeface="DFKai-SB" panose="03000509000000000000" pitchFamily="65" charset="-120"/>
              </a:rPr>
              <a:t>果然</a:t>
            </a:r>
            <a:r>
              <a:rPr lang="zh-TW" altLang="en-US" sz="4900" dirty="0" smtClean="0">
                <a:latin typeface="DFKai-SB" panose="03000509000000000000" pitchFamily="65" charset="-120"/>
                <a:ea typeface="DFKai-SB" panose="03000509000000000000" pitchFamily="65" charset="-120"/>
              </a:rPr>
              <a:t>復活</a:t>
            </a:r>
            <a:r>
              <a:rPr lang="en-US" sz="4900" dirty="0" smtClean="0">
                <a:latin typeface="DFKai-SB" panose="03000509000000000000" pitchFamily="65" charset="-120"/>
                <a:ea typeface="DFKai-SB" panose="03000509000000000000" pitchFamily="65" charset="-120"/>
              </a:rPr>
              <a:t>!</a:t>
            </a:r>
            <a:r>
              <a:rPr lang="en-US" altLang="zh-TW" sz="4900" dirty="0" smtClean="0">
                <a:latin typeface="DFKai-SB" panose="03000509000000000000" pitchFamily="65" charset="-120"/>
                <a:ea typeface="DFKai-SB" panose="03000509000000000000" pitchFamily="65" charset="-120"/>
              </a:rPr>
              <a:t>”</a:t>
            </a:r>
            <a:endParaRPr lang="en-US" dirty="0"/>
          </a:p>
        </p:txBody>
      </p:sp>
    </p:spTree>
    <p:extLst>
      <p:ext uri="{BB962C8B-B14F-4D97-AF65-F5344CB8AC3E}">
        <p14:creationId xmlns:p14="http://schemas.microsoft.com/office/powerpoint/2010/main" val="1001723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35"/>
          <a:stretch/>
        </p:blipFill>
        <p:spPr>
          <a:xfrm>
            <a:off x="-1" y="0"/>
            <a:ext cx="3352801" cy="6885709"/>
          </a:xfrm>
          <a:prstGeom prst="rect">
            <a:avLst/>
          </a:prstGeom>
        </p:spPr>
      </p:pic>
      <p:sp>
        <p:nvSpPr>
          <p:cNvPr id="3" name="Content Placeholder 2"/>
          <p:cNvSpPr>
            <a:spLocks noGrp="1"/>
          </p:cNvSpPr>
          <p:nvPr>
            <p:ph idx="1"/>
          </p:nvPr>
        </p:nvSpPr>
        <p:spPr>
          <a:xfrm>
            <a:off x="1676399" y="249074"/>
            <a:ext cx="7162799" cy="6387560"/>
          </a:xfrm>
          <a:solidFill>
            <a:srgbClr val="FFFFFF">
              <a:alpha val="69804"/>
            </a:srgbClr>
          </a:solidFill>
        </p:spPr>
        <p:txBody>
          <a:bodyPr>
            <a:normAutofit fontScale="77500" lnSpcReduction="20000"/>
          </a:bodyPr>
          <a:lstStyle/>
          <a:p>
            <a:pPr marL="0" indent="0" algn="ctr">
              <a:buNone/>
            </a:pPr>
            <a:r>
              <a:rPr lang="zh-TW" altLang="en-US" sz="5700" dirty="0" smtClean="0">
                <a:latin typeface="DFKai-SB" panose="03000509000000000000" pitchFamily="65" charset="-120"/>
                <a:ea typeface="DFKai-SB" panose="03000509000000000000" pitchFamily="65" charset="-120"/>
              </a:rPr>
              <a:t>豈是按呢？汰會按呢？</a:t>
            </a:r>
          </a:p>
          <a:p>
            <a:pPr marL="0" indent="0" algn="ctr">
              <a:buNone/>
            </a:pPr>
            <a:r>
              <a:rPr lang="zh-TW" altLang="en-US" sz="5700" dirty="0" smtClean="0">
                <a:latin typeface="DFKai-SB" panose="03000509000000000000" pitchFamily="65" charset="-120"/>
                <a:ea typeface="DFKai-SB" panose="03000509000000000000" pitchFamily="65" charset="-120"/>
              </a:rPr>
              <a:t>佇祢面前我雙腳跪落地</a:t>
            </a:r>
          </a:p>
          <a:p>
            <a:pPr marL="0" indent="0" algn="ctr">
              <a:buNone/>
            </a:pPr>
            <a:r>
              <a:rPr lang="zh-TW" altLang="en-US" sz="5700" dirty="0" smtClean="0">
                <a:latin typeface="DFKai-SB" panose="03000509000000000000" pitchFamily="65" charset="-120"/>
                <a:ea typeface="DFKai-SB" panose="03000509000000000000" pitchFamily="65" charset="-120"/>
              </a:rPr>
              <a:t>祢是基督，</a:t>
            </a:r>
          </a:p>
          <a:p>
            <a:pPr marL="0" indent="0" algn="ctr">
              <a:buNone/>
            </a:pPr>
            <a:r>
              <a:rPr lang="zh-TW" altLang="en-US" sz="5700" dirty="0" smtClean="0">
                <a:latin typeface="DFKai-SB" panose="03000509000000000000" pitchFamily="65" charset="-120"/>
                <a:ea typeface="DFKai-SB" panose="03000509000000000000" pitchFamily="65" charset="-120"/>
              </a:rPr>
              <a:t>所應允的對天降落來，</a:t>
            </a:r>
          </a:p>
          <a:p>
            <a:pPr marL="0" indent="0" algn="ctr">
              <a:buNone/>
            </a:pPr>
            <a:r>
              <a:rPr lang="zh-TW" altLang="en-US" sz="5700" dirty="0" smtClean="0">
                <a:latin typeface="DFKai-SB" panose="03000509000000000000" pitchFamily="65" charset="-120"/>
                <a:ea typeface="DFKai-SB" panose="03000509000000000000" pitchFamily="65" charset="-120"/>
              </a:rPr>
              <a:t>上帝的子</a:t>
            </a:r>
            <a:endParaRPr lang="en-US" altLang="zh-TW" sz="5700" dirty="0" smtClean="0">
              <a:latin typeface="DFKai-SB" panose="03000509000000000000" pitchFamily="65" charset="-120"/>
              <a:ea typeface="DFKai-SB" panose="03000509000000000000" pitchFamily="65" charset="-120"/>
            </a:endParaRPr>
          </a:p>
          <a:p>
            <a:pPr marL="0" indent="0" algn="ctr">
              <a:lnSpc>
                <a:spcPct val="120000"/>
              </a:lnSpc>
              <a:spcBef>
                <a:spcPts val="0"/>
              </a:spcBef>
              <a:buNone/>
            </a:pPr>
            <a:r>
              <a:rPr lang="en-US" sz="4800" dirty="0"/>
              <a:t>Can it be true</a:t>
            </a:r>
            <a:r>
              <a:rPr lang="en-US" sz="4800" dirty="0" smtClean="0"/>
              <a:t>? Can </a:t>
            </a:r>
            <a:r>
              <a:rPr lang="en-US" sz="4800" dirty="0"/>
              <a:t>it be real</a:t>
            </a:r>
            <a:r>
              <a:rPr lang="en-US" sz="4800" dirty="0" smtClean="0"/>
              <a:t>?</a:t>
            </a:r>
          </a:p>
          <a:p>
            <a:pPr marL="0" indent="0" algn="ctr">
              <a:lnSpc>
                <a:spcPct val="120000"/>
              </a:lnSpc>
              <a:spcBef>
                <a:spcPts val="0"/>
              </a:spcBef>
              <a:buNone/>
            </a:pPr>
            <a:r>
              <a:rPr lang="en-US" sz="4800" dirty="0" smtClean="0"/>
              <a:t> </a:t>
            </a:r>
            <a:r>
              <a:rPr lang="en-US" sz="4800" dirty="0"/>
              <a:t>I can’t explain, but before you </a:t>
            </a:r>
            <a:endParaRPr lang="en-US" sz="4800" dirty="0" smtClean="0"/>
          </a:p>
          <a:p>
            <a:pPr marL="0" indent="0" algn="ctr">
              <a:lnSpc>
                <a:spcPct val="120000"/>
              </a:lnSpc>
              <a:spcBef>
                <a:spcPts val="0"/>
              </a:spcBef>
              <a:buNone/>
            </a:pPr>
            <a:r>
              <a:rPr lang="en-US" sz="4800" dirty="0" smtClean="0"/>
              <a:t>I </a:t>
            </a:r>
            <a:r>
              <a:rPr lang="en-US" sz="4800" dirty="0"/>
              <a:t>kneel. You are the Christ. </a:t>
            </a:r>
            <a:endParaRPr lang="en-US" sz="4800" dirty="0" smtClean="0"/>
          </a:p>
          <a:p>
            <a:pPr marL="0" indent="0" algn="ctr">
              <a:lnSpc>
                <a:spcPct val="120000"/>
              </a:lnSpc>
              <a:spcBef>
                <a:spcPts val="0"/>
              </a:spcBef>
              <a:buNone/>
            </a:pPr>
            <a:r>
              <a:rPr lang="en-US" sz="4800" dirty="0" smtClean="0"/>
              <a:t>You </a:t>
            </a:r>
            <a:r>
              <a:rPr lang="en-US" sz="4800" dirty="0"/>
              <a:t>are the One sent down from heaven; You are God’s Son.</a:t>
            </a:r>
            <a:endParaRPr lang="en-US" sz="48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80499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hayF4MH1ZwM/T3_M6hCjPWI/AAAAAAAABfY/p7FnqZbq8CQ/s1600/jesus+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8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304800"/>
            <a:ext cx="8185824" cy="5867400"/>
          </a:xfrm>
          <a:solidFill>
            <a:srgbClr val="FFFFCC">
              <a:alpha val="78039"/>
            </a:srgbClr>
          </a:solidFill>
          <a:effectLst>
            <a:softEdge rad="63500"/>
          </a:effectLst>
        </p:spPr>
        <p:txBody>
          <a:bodyPr>
            <a:noAutofit/>
          </a:bodyPr>
          <a:lstStyle/>
          <a:p>
            <a:r>
              <a:rPr lang="en-US" altLang="zh-TW" sz="3600" dirty="0" smtClean="0"/>
              <a:t>Therefore be followers of Christ as dear children, holding to His grace scarred hands and clinging to his love as you go along life’s way.</a:t>
            </a:r>
            <a:br>
              <a:rPr lang="en-US" altLang="zh-TW" sz="3600" dirty="0" smtClean="0"/>
            </a:br>
            <a:r>
              <a:rPr lang="zh-TW" altLang="en-US" dirty="0" smtClean="0">
                <a:latin typeface="DFKai-SB" panose="03000509000000000000" pitchFamily="65" charset="-120"/>
                <a:ea typeface="DFKai-SB" panose="03000509000000000000" pitchFamily="65" charset="-120"/>
              </a:rPr>
              <a:t>所以</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咱</a:t>
            </a:r>
            <a:r>
              <a:rPr lang="zh-TW" altLang="en-US" dirty="0">
                <a:latin typeface="DFKai-SB" panose="03000509000000000000" pitchFamily="65" charset="-120"/>
                <a:ea typeface="DFKai-SB" panose="03000509000000000000" pitchFamily="65" charset="-120"/>
              </a:rPr>
              <a:t>成做基督的學生及子</a:t>
            </a:r>
            <a:r>
              <a:rPr lang="zh-TW" altLang="en-US" dirty="0" smtClean="0">
                <a:latin typeface="DFKai-SB" panose="03000509000000000000" pitchFamily="65" charset="-120"/>
                <a:ea typeface="DFKai-SB" panose="03000509000000000000" pitchFamily="65" charset="-120"/>
              </a:rPr>
              <a:t>女</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著</a:t>
            </a:r>
            <a:r>
              <a:rPr lang="zh-TW" altLang="en-US" dirty="0">
                <a:latin typeface="DFKai-SB" panose="03000509000000000000" pitchFamily="65" charset="-120"/>
                <a:ea typeface="DFKai-SB" panose="03000509000000000000" pitchFamily="65" charset="-120"/>
              </a:rPr>
              <a:t>扲住祂的恩</a:t>
            </a:r>
            <a:r>
              <a:rPr lang="zh-TW" altLang="en-US" dirty="0" smtClean="0">
                <a:latin typeface="DFKai-SB" panose="03000509000000000000" pitchFamily="65" charset="-120"/>
                <a:ea typeface="DFKai-SB" panose="03000509000000000000" pitchFamily="65" charset="-120"/>
              </a:rPr>
              <a:t>典</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受</a:t>
            </a:r>
            <a:r>
              <a:rPr lang="zh-TW" altLang="en-US" dirty="0">
                <a:latin typeface="DFKai-SB" panose="03000509000000000000" pitchFamily="65" charset="-120"/>
                <a:ea typeface="DFKai-SB" panose="03000509000000000000" pitchFamily="65" charset="-120"/>
              </a:rPr>
              <a:t>釘的</a:t>
            </a:r>
            <a:r>
              <a:rPr lang="zh-TW" altLang="en-US" dirty="0" smtClean="0">
                <a:latin typeface="DFKai-SB" panose="03000509000000000000" pitchFamily="65" charset="-120"/>
                <a:ea typeface="DFKai-SB" panose="03000509000000000000" pitchFamily="65" charset="-120"/>
              </a:rPr>
              <a:t>手</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行</a:t>
            </a:r>
            <a:r>
              <a:rPr lang="zh-TW" altLang="en-US" dirty="0">
                <a:latin typeface="DFKai-SB" panose="03000509000000000000" pitchFamily="65" charset="-120"/>
                <a:ea typeface="DFKai-SB" panose="03000509000000000000" pitchFamily="65" charset="-120"/>
              </a:rPr>
              <a:t>在人生道路的</a:t>
            </a:r>
            <a:r>
              <a:rPr lang="zh-TW" altLang="en-US" dirty="0" smtClean="0">
                <a:latin typeface="DFKai-SB" panose="03000509000000000000" pitchFamily="65" charset="-120"/>
                <a:ea typeface="DFKai-SB" panose="03000509000000000000" pitchFamily="65" charset="-120"/>
              </a:rPr>
              <a:t>時</a:t>
            </a:r>
            <a:r>
              <a:rPr lang="en-US" altLang="zh-TW" dirty="0" smtClean="0">
                <a:latin typeface="DFKai-SB" panose="03000509000000000000" pitchFamily="65" charset="-120"/>
                <a:ea typeface="DFKai-SB" panose="03000509000000000000" pitchFamily="65" charset="-120"/>
              </a:rPr>
              <a:t>,</a:t>
            </a:r>
            <a:r>
              <a:rPr lang="zh-TW" altLang="en-US" dirty="0" smtClean="0">
                <a:latin typeface="DFKai-SB" panose="03000509000000000000" pitchFamily="65" charset="-120"/>
                <a:ea typeface="DFKai-SB" panose="03000509000000000000" pitchFamily="65" charset="-120"/>
              </a:rPr>
              <a:t>牢</a:t>
            </a:r>
            <a:r>
              <a:rPr lang="zh-TW" altLang="en-US" dirty="0">
                <a:latin typeface="DFKai-SB" panose="03000509000000000000" pitchFamily="65" charset="-120"/>
                <a:ea typeface="DFKai-SB" panose="03000509000000000000" pitchFamily="65" charset="-120"/>
              </a:rPr>
              <a:t>著祂的愛</a:t>
            </a:r>
            <a:r>
              <a:rPr lang="zh-TW" altLang="en-US" dirty="0" smtClean="0">
                <a:latin typeface="DFKai-SB" panose="03000509000000000000" pitchFamily="65" charset="-120"/>
                <a:ea typeface="DFKai-SB" panose="03000509000000000000" pitchFamily="65" charset="-120"/>
              </a:rPr>
              <a:t>。</a:t>
            </a:r>
            <a:endParaRPr lang="en-US"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085174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2.bp.blogspot.com/-hayF4MH1ZwM/T3_M6hCjPWI/AAAAAAAABfY/p7FnqZbq8CQ/s1600/jesus+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8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34436" y="533400"/>
            <a:ext cx="7799964" cy="5572125"/>
          </a:xfrm>
          <a:solidFill>
            <a:srgbClr val="FFFFCC">
              <a:alpha val="76078"/>
            </a:srgbClr>
          </a:solidFill>
          <a:effectLst>
            <a:softEdge rad="63500"/>
          </a:effectLst>
        </p:spPr>
        <p:txBody>
          <a:bodyPr>
            <a:normAutofit fontScale="90000"/>
          </a:bodyPr>
          <a:lstStyle/>
          <a:p>
            <a:r>
              <a:rPr lang="en-US" altLang="zh-TW" dirty="0"/>
              <a:t>May hope be your constant companion and may you always walk in the light as His is in the light until you come to His promised rest. </a:t>
            </a:r>
            <a:r>
              <a:rPr lang="en-US" altLang="zh-TW" dirty="0" smtClean="0"/>
              <a:t/>
            </a:r>
            <a:br>
              <a:rPr lang="en-US" altLang="zh-TW" dirty="0" smtClean="0"/>
            </a:br>
            <a:r>
              <a:rPr lang="zh-TW" altLang="en-US" sz="4900" dirty="0">
                <a:latin typeface="DFKai-SB" panose="03000509000000000000" pitchFamily="65" charset="-120"/>
                <a:ea typeface="DFKai-SB" panose="03000509000000000000" pitchFamily="65" charset="-120"/>
              </a:rPr>
              <a:t>信心常常陪伴你，行在祂的光明中。因為衪本身會在光明中迎接你進入祂應允的安息</a:t>
            </a:r>
            <a:r>
              <a:rPr lang="zh-TW" altLang="en-US" sz="4900" dirty="0" smtClean="0">
                <a:latin typeface="DFKai-SB" panose="03000509000000000000" pitchFamily="65" charset="-120"/>
                <a:ea typeface="DFKai-SB" panose="03000509000000000000" pitchFamily="65" charset="-120"/>
              </a:rPr>
              <a:t>。</a:t>
            </a:r>
            <a:r>
              <a:rPr lang="en-US" altLang="zh-TW" dirty="0"/>
              <a:t/>
            </a:r>
            <a:br>
              <a:rPr lang="en-US" altLang="zh-TW" dirty="0"/>
            </a:br>
            <a:endParaRPr lang="en-US" dirty="0"/>
          </a:p>
        </p:txBody>
      </p:sp>
    </p:spTree>
    <p:extLst>
      <p:ext uri="{BB962C8B-B14F-4D97-AF65-F5344CB8AC3E}">
        <p14:creationId xmlns:p14="http://schemas.microsoft.com/office/powerpoint/2010/main" val="2770290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59" y="4038600"/>
            <a:ext cx="8229600" cy="1143000"/>
          </a:xfrm>
        </p:spPr>
        <p:txBody>
          <a:bodyPr>
            <a:noAutofit/>
          </a:bodyPr>
          <a:lstStyle/>
          <a:p>
            <a:r>
              <a:rPr lang="en-US" altLang="zh-TW" dirty="0"/>
              <a:t>Jesus, You are the journey….</a:t>
            </a:r>
            <a:br>
              <a:rPr lang="en-US" altLang="zh-TW" dirty="0"/>
            </a:br>
            <a:r>
              <a:rPr lang="en-US" altLang="zh-TW" dirty="0"/>
              <a:t>and You are the journey’s end. Amen</a:t>
            </a:r>
            <a:r>
              <a:rPr lang="en-US" altLang="zh-TW" dirty="0" smtClean="0"/>
              <a:t>!</a:t>
            </a:r>
            <a:br>
              <a:rPr lang="en-US" altLang="zh-TW" dirty="0" smtClean="0"/>
            </a:br>
            <a:r>
              <a:rPr lang="zh-TW" altLang="en-US" dirty="0">
                <a:latin typeface="DFKai-SB" panose="03000509000000000000" pitchFamily="65" charset="-120"/>
                <a:ea typeface="DFKai-SB" panose="03000509000000000000" pitchFamily="65" charset="-120"/>
              </a:rPr>
              <a:t>耶穌，你是阮的道路及人生的旅程</a:t>
            </a:r>
            <a:r>
              <a:rPr lang="zh-TW" altLang="en-US" dirty="0" smtClean="0">
                <a:latin typeface="DFKai-SB" panose="03000509000000000000" pitchFamily="65" charset="-120"/>
                <a:ea typeface="DFKai-SB" panose="03000509000000000000" pitchFamily="65" charset="-120"/>
              </a:rPr>
              <a:t>，也</a:t>
            </a:r>
            <a:r>
              <a:rPr lang="zh-TW" altLang="en-US" dirty="0">
                <a:latin typeface="DFKai-SB" panose="03000509000000000000" pitchFamily="65" charset="-120"/>
                <a:ea typeface="DFKai-SB" panose="03000509000000000000" pitchFamily="65" charset="-120"/>
              </a:rPr>
              <a:t>是阮行到最後的終點</a:t>
            </a:r>
            <a:r>
              <a:rPr lang="zh-TW" altLang="en-US" dirty="0" smtClean="0">
                <a:latin typeface="DFKai-SB" panose="03000509000000000000" pitchFamily="65" charset="-120"/>
                <a:ea typeface="DFKai-SB" panose="03000509000000000000" pitchFamily="65" charset="-120"/>
              </a:rPr>
              <a:t>，</a:t>
            </a:r>
            <a:r>
              <a:rPr lang="en-US" altLang="zh-TW" dirty="0" smtClean="0">
                <a:latin typeface="DFKai-SB" panose="03000509000000000000" pitchFamily="65" charset="-120"/>
                <a:ea typeface="DFKai-SB" panose="03000509000000000000" pitchFamily="65" charset="-120"/>
              </a:rPr>
              <a:t/>
            </a:r>
            <a:br>
              <a:rPr lang="en-US" altLang="zh-TW" dirty="0" smtClean="0">
                <a:latin typeface="DFKai-SB" panose="03000509000000000000" pitchFamily="65" charset="-120"/>
                <a:ea typeface="DFKai-SB" panose="03000509000000000000" pitchFamily="65" charset="-120"/>
              </a:rPr>
            </a:br>
            <a:r>
              <a:rPr lang="zh-TW" altLang="en-US" dirty="0" smtClean="0">
                <a:latin typeface="DFKai-SB" panose="03000509000000000000" pitchFamily="65" charset="-120"/>
                <a:ea typeface="DFKai-SB" panose="03000509000000000000" pitchFamily="65" charset="-120"/>
              </a:rPr>
              <a:t>阿</a:t>
            </a:r>
            <a:r>
              <a:rPr lang="zh-TW" altLang="en-US" dirty="0">
                <a:latin typeface="DFKai-SB" panose="03000509000000000000" pitchFamily="65" charset="-120"/>
                <a:ea typeface="DFKai-SB" panose="03000509000000000000" pitchFamily="65" charset="-120"/>
              </a:rPr>
              <a:t>門。</a:t>
            </a:r>
            <a:endParaRPr lang="en-US" dirty="0">
              <a:latin typeface="DFKai-SB" panose="03000509000000000000" pitchFamily="65" charset="-120"/>
              <a:ea typeface="DFKai-SB" panose="03000509000000000000" pitchFamily="65" charset="-120"/>
            </a:endParaRPr>
          </a:p>
        </p:txBody>
      </p:sp>
      <p:pic>
        <p:nvPicPr>
          <p:cNvPr id="2050" name="Picture 2" descr="http://2.bp.blogspot.com/-hayF4MH1ZwM/T3_M6hCjPWI/AAAAAAAABfY/p7FnqZbq8CQ/s1600/jesus+ha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3453318" cy="2286000"/>
          </a:xfrm>
          <a:prstGeom prst="rect">
            <a:avLst/>
          </a:prstGeom>
          <a:noFill/>
          <a:effectLst>
            <a:softEdge rad="31750"/>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387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782"/>
            <a:ext cx="9171709" cy="6878782"/>
          </a:xfrm>
          <a:prstGeom prst="rect">
            <a:avLst/>
          </a:prstGeom>
        </p:spPr>
      </p:pic>
      <p:sp>
        <p:nvSpPr>
          <p:cNvPr id="2" name="Title 1"/>
          <p:cNvSpPr>
            <a:spLocks noGrp="1"/>
          </p:cNvSpPr>
          <p:nvPr>
            <p:ph type="ctrTitle"/>
          </p:nvPr>
        </p:nvSpPr>
        <p:spPr>
          <a:xfrm>
            <a:off x="914400" y="381000"/>
            <a:ext cx="7772400" cy="1470025"/>
          </a:xfrm>
        </p:spPr>
        <p:txBody>
          <a:bodyPr>
            <a:normAutofit/>
          </a:bodyPr>
          <a:lstStyle/>
          <a:p>
            <a:r>
              <a:rPr lang="en-US" sz="5400" dirty="0" smtClean="0">
                <a:solidFill>
                  <a:schemeClr val="bg1"/>
                </a:solidFill>
                <a:effectLst>
                  <a:outerShdw blurRad="38100" dist="38100" dir="2700000" algn="tl">
                    <a:srgbClr val="000000">
                      <a:alpha val="43137"/>
                    </a:srgbClr>
                  </a:outerShdw>
                </a:effectLst>
              </a:rPr>
              <a:t>Pathway of Hope</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5958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515" t="1797"/>
          <a:stretch/>
        </p:blipFill>
        <p:spPr>
          <a:xfrm>
            <a:off x="0" y="0"/>
            <a:ext cx="9143999" cy="6857999"/>
          </a:xfrm>
          <a:prstGeom prst="rect">
            <a:avLst/>
          </a:prstGeom>
        </p:spPr>
      </p:pic>
      <p:sp>
        <p:nvSpPr>
          <p:cNvPr id="2" name="Title 1"/>
          <p:cNvSpPr>
            <a:spLocks noGrp="1"/>
          </p:cNvSpPr>
          <p:nvPr>
            <p:ph type="title"/>
          </p:nvPr>
        </p:nvSpPr>
        <p:spPr>
          <a:xfrm>
            <a:off x="609600" y="2667000"/>
            <a:ext cx="8229600" cy="1143000"/>
          </a:xfrm>
        </p:spPr>
        <p:txBody>
          <a:bodyPr>
            <a:normAutofit fontScale="90000"/>
          </a:bodyPr>
          <a:lstStyle/>
          <a:p>
            <a:r>
              <a:rPr lang="en-US" sz="4200" b="1" dirty="0" smtClean="0"/>
              <a:t>The road is long, the way is narrow.</a:t>
            </a:r>
            <a:br>
              <a:rPr lang="en-US" sz="4200" b="1" dirty="0" smtClean="0"/>
            </a:br>
            <a:r>
              <a:rPr lang="en-US" sz="4200" b="1" dirty="0" smtClean="0"/>
              <a:t>The path is steep, the mountains high.</a:t>
            </a:r>
            <a:br>
              <a:rPr lang="en-US" sz="4200" b="1" dirty="0" smtClean="0"/>
            </a:br>
            <a:r>
              <a:rPr lang="en-US" sz="4200" b="1" dirty="0" smtClean="0"/>
              <a:t>Lord, when we walk through valleys filled with fear, You wipe away our tears. We know that You are near.</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zh-TW" altLang="en-US" sz="5300"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這</a:t>
            </a: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路是長</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這路是真窄</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b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閣是真陡</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高親像山</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b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主</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當阮行過</a:t>
            </a:r>
            <a:r>
              <a:rPr lang="zh-TW" altLang="en-US" sz="5300"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驚</a:t>
            </a: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惶的淵谷</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b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祢擦去阮目屎</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阮知祢就佇此</a:t>
            </a:r>
            <a:r>
              <a:rPr lang="en-US" sz="53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endParaRPr lang="en-US" sz="5300"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681705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4" cy="6858000"/>
          </a:xfrm>
          <a:prstGeom prst="rect">
            <a:avLst/>
          </a:prstGeom>
        </p:spPr>
      </p:pic>
      <p:sp>
        <p:nvSpPr>
          <p:cNvPr id="2" name="Title 1"/>
          <p:cNvSpPr>
            <a:spLocks noGrp="1"/>
          </p:cNvSpPr>
          <p:nvPr>
            <p:ph type="title"/>
          </p:nvPr>
        </p:nvSpPr>
        <p:spPr>
          <a:xfrm>
            <a:off x="0" y="3048000"/>
            <a:ext cx="9144000" cy="1143000"/>
          </a:xfrm>
        </p:spPr>
        <p:txBody>
          <a:bodyPr>
            <a:normAutofit fontScale="90000"/>
          </a:bodyPr>
          <a:lstStyle/>
          <a:p>
            <a:r>
              <a:rPr lang="en-US" sz="4200" dirty="0" smtClean="0"/>
              <a:t>And when we stray, </a:t>
            </a:r>
            <a:br>
              <a:rPr lang="en-US" sz="4200" dirty="0" smtClean="0"/>
            </a:br>
            <a:r>
              <a:rPr lang="en-US" sz="4200" dirty="0" smtClean="0"/>
              <a:t>You are our shepherd. </a:t>
            </a:r>
            <a:br>
              <a:rPr lang="en-US" sz="4200" dirty="0" smtClean="0"/>
            </a:br>
            <a:r>
              <a:rPr lang="en-US" sz="4200" dirty="0" smtClean="0"/>
              <a:t>when we fall, You give us grace. </a:t>
            </a:r>
            <a:br>
              <a:rPr lang="en-US" sz="4200" dirty="0" smtClean="0"/>
            </a:br>
            <a:r>
              <a:rPr lang="en-US" sz="4200" dirty="0" smtClean="0"/>
              <a:t>When we are lost You find us where we are, You hold us to Your heart </a:t>
            </a:r>
            <a:br>
              <a:rPr lang="en-US" sz="4200" dirty="0" smtClean="0"/>
            </a:br>
            <a:r>
              <a:rPr lang="en-US" sz="4200" dirty="0" smtClean="0"/>
              <a:t>with everlasting arms. </a:t>
            </a:r>
            <a:br>
              <a:rPr lang="en-US" sz="4200" dirty="0" smtClean="0"/>
            </a:br>
            <a:r>
              <a:rPr lang="zh-TW" altLang="en-US" sz="5100"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當阮迷</a:t>
            </a:r>
            <a:r>
              <a:rPr lang="zh-TW" alt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路</a:t>
            </a:r>
            <a:r>
              <a:rPr 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祢是阮牧者</a:t>
            </a:r>
            <a:r>
              <a:rPr 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sz="5100"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r>
            <a:br>
              <a:rPr lang="en-US" sz="5100"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當阮跌倒祢來救阮</a:t>
            </a:r>
            <a:r>
              <a:rPr 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t>
            </a:r>
            <a:r>
              <a:rPr lang="en-US" altLang="zh-TW"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r>
            <a:br>
              <a:rPr lang="en-US" altLang="zh-TW"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當阮失落</a:t>
            </a:r>
            <a:r>
              <a:rPr 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你佇那找到阮</a:t>
            </a:r>
            <a:r>
              <a:rPr 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br>
              <a:rPr 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5100" dirty="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祢永活</a:t>
            </a:r>
            <a:r>
              <a:rPr lang="zh-TW" alt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的聖手抱阮佇祢胸前</a:t>
            </a:r>
            <a:r>
              <a:rPr lang="en-US" sz="5100"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dirty="0" smtClean="0">
                <a:solidFill>
                  <a:schemeClr val="bg1"/>
                </a:solidFill>
                <a:effectLst>
                  <a:outerShdw blurRad="38100" dist="38100" dir="2700000" algn="tl">
                    <a:srgbClr val="000000">
                      <a:alpha val="43137"/>
                    </a:srgbClr>
                  </a:outerShdw>
                </a:effectLst>
              </a:rPr>
              <a:t/>
            </a:r>
            <a:br>
              <a:rPr lang="en-US" dirty="0" smtClean="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90270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9466"/>
            <a:ext cx="9178636" cy="6867465"/>
          </a:xfrm>
          <a:prstGeom prst="rect">
            <a:avLst/>
          </a:prstGeom>
        </p:spPr>
      </p:pic>
      <p:sp>
        <p:nvSpPr>
          <p:cNvPr id="4" name="Rectangle 3"/>
          <p:cNvSpPr/>
          <p:nvPr/>
        </p:nvSpPr>
        <p:spPr>
          <a:xfrm>
            <a:off x="609600" y="304800"/>
            <a:ext cx="8229600" cy="5463034"/>
          </a:xfrm>
          <a:prstGeom prst="rect">
            <a:avLst/>
          </a:prstGeom>
          <a:solidFill>
            <a:srgbClr val="FFFFFF">
              <a:alpha val="61961"/>
            </a:srgbClr>
          </a:solidFill>
        </p:spPr>
        <p:txBody>
          <a:bodyPr wrap="square">
            <a:spAutoFit/>
          </a:bodyPr>
          <a:lstStyle/>
          <a:p>
            <a:pPr algn="ctr"/>
            <a:r>
              <a:rPr lang="en-US" sz="3600" dirty="0" smtClean="0">
                <a:solidFill>
                  <a:prstClr val="black"/>
                </a:solidFill>
              </a:rPr>
              <a:t>Oh, Lord, Your are the way, </a:t>
            </a:r>
          </a:p>
          <a:p>
            <a:pPr algn="ctr"/>
            <a:r>
              <a:rPr lang="en-US" sz="3600" dirty="0" smtClean="0">
                <a:solidFill>
                  <a:prstClr val="black"/>
                </a:solidFill>
              </a:rPr>
              <a:t>You are the journey. </a:t>
            </a:r>
          </a:p>
          <a:p>
            <a:pPr algn="ctr"/>
            <a:r>
              <a:rPr lang="en-US" sz="3600" dirty="0" smtClean="0">
                <a:solidFill>
                  <a:prstClr val="black"/>
                </a:solidFill>
              </a:rPr>
              <a:t>Come walk beside us as we go. </a:t>
            </a:r>
          </a:p>
          <a:p>
            <a:pPr algn="ctr"/>
            <a:r>
              <a:rPr lang="en-US" sz="3600" dirty="0" smtClean="0">
                <a:solidFill>
                  <a:prstClr val="black"/>
                </a:solidFill>
              </a:rPr>
              <a:t>Lord, You are the way, You are the journey, </a:t>
            </a:r>
          </a:p>
          <a:p>
            <a:pPr algn="ctr"/>
            <a:r>
              <a:rPr lang="en-US" sz="3600" dirty="0" smtClean="0">
                <a:solidFill>
                  <a:prstClr val="black"/>
                </a:solidFill>
              </a:rPr>
              <a:t>You are our legacy , eternal destiny. </a:t>
            </a:r>
          </a:p>
          <a:p>
            <a:pPr algn="ctr"/>
            <a:r>
              <a:rPr lang="zh-TW" altLang="en-US" sz="4000" dirty="0" smtClean="0">
                <a:solidFill>
                  <a:prstClr val="black"/>
                </a:solidFill>
                <a:latin typeface="DFKai-SB" panose="03000509000000000000" pitchFamily="65" charset="-120"/>
                <a:ea typeface="DFKai-SB" panose="03000509000000000000" pitchFamily="65" charset="-120"/>
              </a:rPr>
              <a:t>喔</a:t>
            </a:r>
            <a:r>
              <a:rPr lang="en-US" sz="4000" dirty="0" smtClean="0">
                <a:solidFill>
                  <a:prstClr val="black"/>
                </a:solidFill>
                <a:latin typeface="DFKai-SB" panose="03000509000000000000" pitchFamily="65" charset="-120"/>
                <a:ea typeface="DFKai-SB" panose="03000509000000000000" pitchFamily="65" charset="-120"/>
              </a:rPr>
              <a:t>,</a:t>
            </a:r>
            <a:r>
              <a:rPr lang="zh-TW" altLang="en-US" sz="4000" dirty="0" smtClean="0">
                <a:solidFill>
                  <a:prstClr val="black"/>
                </a:solidFill>
                <a:latin typeface="DFKai-SB" panose="03000509000000000000" pitchFamily="65" charset="-120"/>
                <a:ea typeface="DFKai-SB" panose="03000509000000000000" pitchFamily="65" charset="-120"/>
              </a:rPr>
              <a:t>主祢是道路</a:t>
            </a:r>
            <a:r>
              <a:rPr lang="en-US" sz="4000" dirty="0" smtClean="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人生的</a:t>
            </a:r>
            <a:r>
              <a:rPr lang="zh-TW" altLang="en-US" sz="4000" dirty="0" smtClean="0">
                <a:solidFill>
                  <a:prstClr val="black"/>
                </a:solidFill>
                <a:latin typeface="DFKai-SB" panose="03000509000000000000" pitchFamily="65" charset="-120"/>
                <a:ea typeface="DFKai-SB" panose="03000509000000000000" pitchFamily="65" charset="-120"/>
              </a:rPr>
              <a:t>旅程</a:t>
            </a:r>
            <a:r>
              <a:rPr lang="en-US" sz="4000" dirty="0" smtClean="0">
                <a:solidFill>
                  <a:prstClr val="black"/>
                </a:solidFill>
                <a:latin typeface="DFKai-SB" panose="03000509000000000000" pitchFamily="65" charset="-120"/>
                <a:ea typeface="DFKai-SB" panose="03000509000000000000" pitchFamily="65" charset="-120"/>
              </a:rPr>
              <a:t>,</a:t>
            </a:r>
          </a:p>
          <a:p>
            <a:pPr algn="ctr"/>
            <a:r>
              <a:rPr lang="zh-TW" altLang="en-US" sz="4000" dirty="0" smtClean="0">
                <a:solidFill>
                  <a:prstClr val="black"/>
                </a:solidFill>
                <a:latin typeface="DFKai-SB" panose="03000509000000000000" pitchFamily="65" charset="-120"/>
                <a:ea typeface="DFKai-SB" panose="03000509000000000000" pitchFamily="65" charset="-120"/>
              </a:rPr>
              <a:t>請主祢來與阮同行</a:t>
            </a:r>
            <a:r>
              <a:rPr lang="en-US" sz="4000" dirty="0" smtClean="0">
                <a:solidFill>
                  <a:prstClr val="black"/>
                </a:solidFill>
                <a:latin typeface="DFKai-SB" panose="03000509000000000000" pitchFamily="65" charset="-120"/>
                <a:ea typeface="DFKai-SB" panose="03000509000000000000" pitchFamily="65" charset="-120"/>
              </a:rPr>
              <a:t>.</a:t>
            </a:r>
            <a:endParaRPr lang="en-US" altLang="zh-TW" sz="4000" dirty="0" smtClean="0">
              <a:solidFill>
                <a:prstClr val="black"/>
              </a:solidFill>
              <a:latin typeface="DFKai-SB" panose="03000509000000000000" pitchFamily="65" charset="-120"/>
              <a:ea typeface="DFKai-SB" panose="03000509000000000000" pitchFamily="65" charset="-120"/>
            </a:endParaRPr>
          </a:p>
          <a:p>
            <a:pPr algn="ctr"/>
            <a:r>
              <a:rPr lang="zh-TW" altLang="en-US" sz="4000" dirty="0" smtClean="0">
                <a:solidFill>
                  <a:prstClr val="black"/>
                </a:solidFill>
                <a:latin typeface="DFKai-SB" panose="03000509000000000000" pitchFamily="65" charset="-120"/>
                <a:ea typeface="DFKai-SB" panose="03000509000000000000" pitchFamily="65" charset="-120"/>
              </a:rPr>
              <a:t>喔</a:t>
            </a:r>
            <a:r>
              <a:rPr lang="en-US" sz="4000" dirty="0" smtClean="0">
                <a:solidFill>
                  <a:prstClr val="black"/>
                </a:solidFill>
                <a:latin typeface="DFKai-SB" panose="03000509000000000000" pitchFamily="65" charset="-120"/>
                <a:ea typeface="DFKai-SB" panose="03000509000000000000" pitchFamily="65" charset="-120"/>
              </a:rPr>
              <a:t>,</a:t>
            </a:r>
            <a:r>
              <a:rPr lang="zh-TW" altLang="en-US" sz="4000" dirty="0" smtClean="0">
                <a:solidFill>
                  <a:prstClr val="black"/>
                </a:solidFill>
                <a:latin typeface="DFKai-SB" panose="03000509000000000000" pitchFamily="65" charset="-120"/>
                <a:ea typeface="DFKai-SB" panose="03000509000000000000" pitchFamily="65" charset="-120"/>
              </a:rPr>
              <a:t>主祢是道路</a:t>
            </a:r>
            <a:r>
              <a:rPr lang="en-US" sz="4000" dirty="0" smtClean="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人生的旅</a:t>
            </a:r>
            <a:r>
              <a:rPr lang="zh-TW" altLang="en-US" sz="4000" dirty="0" smtClean="0">
                <a:solidFill>
                  <a:prstClr val="black"/>
                </a:solidFill>
                <a:latin typeface="DFKai-SB" panose="03000509000000000000" pitchFamily="65" charset="-120"/>
                <a:ea typeface="DFKai-SB" panose="03000509000000000000" pitchFamily="65" charset="-120"/>
              </a:rPr>
              <a:t>程</a:t>
            </a:r>
            <a:r>
              <a:rPr lang="en-US" sz="4000" dirty="0" smtClean="0">
                <a:solidFill>
                  <a:prstClr val="black"/>
                </a:solidFill>
                <a:latin typeface="DFKai-SB" panose="03000509000000000000" pitchFamily="65" charset="-120"/>
                <a:ea typeface="DFKai-SB" panose="03000509000000000000" pitchFamily="65" charset="-120"/>
              </a:rPr>
              <a:t>,</a:t>
            </a:r>
          </a:p>
          <a:p>
            <a:pPr algn="ctr"/>
            <a:r>
              <a:rPr lang="zh-TW" altLang="en-US" sz="4000" dirty="0" smtClean="0">
                <a:solidFill>
                  <a:prstClr val="black"/>
                </a:solidFill>
                <a:latin typeface="DFKai-SB" panose="03000509000000000000" pitchFamily="65" charset="-120"/>
                <a:ea typeface="DFKai-SB" panose="03000509000000000000" pitchFamily="65" charset="-120"/>
              </a:rPr>
              <a:t>主祢是阮寶貝</a:t>
            </a:r>
            <a:r>
              <a:rPr lang="en-US" sz="4000" dirty="0" smtClean="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阮永生的歸屬</a:t>
            </a:r>
            <a:r>
              <a:rPr lang="en-US" sz="4000" dirty="0" smtClean="0">
                <a:solidFill>
                  <a:prstClr val="black"/>
                </a:solidFill>
                <a:latin typeface="DFKai-SB" panose="03000509000000000000" pitchFamily="65" charset="-120"/>
                <a:ea typeface="DFKai-SB" panose="03000509000000000000" pitchFamily="65" charset="-120"/>
              </a:rPr>
              <a:t>.</a:t>
            </a:r>
            <a:r>
              <a:rPr lang="zh-TW" altLang="en-US" sz="4000" dirty="0" smtClean="0">
                <a:solidFill>
                  <a:prstClr val="black"/>
                </a:solidFill>
                <a:latin typeface="DFKai-SB" panose="03000509000000000000" pitchFamily="65" charset="-120"/>
                <a:ea typeface="DFKai-SB" panose="03000509000000000000" pitchFamily="65" charset="-120"/>
              </a:rPr>
              <a:t> </a:t>
            </a:r>
            <a:endParaRPr lang="en-US" sz="4000" dirty="0" smtClean="0">
              <a:solidFill>
                <a:prstClr val="black"/>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035268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2938" cy="6858000"/>
          </a:xfrm>
          <a:prstGeom prst="rect">
            <a:avLst/>
          </a:prstGeom>
        </p:spPr>
      </p:pic>
      <p:sp>
        <p:nvSpPr>
          <p:cNvPr id="2" name="Rectangle 1"/>
          <p:cNvSpPr/>
          <p:nvPr/>
        </p:nvSpPr>
        <p:spPr>
          <a:xfrm>
            <a:off x="1452269" y="533400"/>
            <a:ext cx="6248400" cy="2554545"/>
          </a:xfrm>
          <a:prstGeom prst="rect">
            <a:avLst/>
          </a:prstGeom>
          <a:solidFill>
            <a:srgbClr val="FFFFFF">
              <a:alpha val="72941"/>
            </a:srgbClr>
          </a:solidFill>
        </p:spPr>
        <p:txBody>
          <a:bodyPr wrap="square">
            <a:spAutoFit/>
          </a:bodyPr>
          <a:lstStyle/>
          <a:p>
            <a:pPr algn="ctr"/>
            <a:r>
              <a:rPr lang="en-US" sz="3600" dirty="0" smtClean="0">
                <a:solidFill>
                  <a:prstClr val="black"/>
                </a:solidFill>
              </a:rPr>
              <a:t>You are the pathway of Hope, </a:t>
            </a:r>
          </a:p>
          <a:p>
            <a:pPr algn="ctr"/>
            <a:r>
              <a:rPr lang="en-US" sz="3600" dirty="0" smtClean="0">
                <a:solidFill>
                  <a:prstClr val="black"/>
                </a:solidFill>
              </a:rPr>
              <a:t>You are the pathway of hope.</a:t>
            </a:r>
          </a:p>
          <a:p>
            <a:pPr algn="ctr"/>
            <a:r>
              <a:rPr lang="zh-TW" altLang="en-US" sz="4400" dirty="0" smtClean="0">
                <a:solidFill>
                  <a:prstClr val="black"/>
                </a:solidFill>
                <a:latin typeface="DFKai-SB" panose="03000509000000000000" pitchFamily="65" charset="-120"/>
                <a:ea typeface="DFKai-SB" panose="03000509000000000000" pitchFamily="65" charset="-120"/>
              </a:rPr>
              <a:t>主祢是阮盼望的道路</a:t>
            </a:r>
            <a:r>
              <a:rPr lang="en-US" sz="4400" dirty="0" smtClean="0">
                <a:solidFill>
                  <a:prstClr val="black"/>
                </a:solidFill>
                <a:latin typeface="DFKai-SB" panose="03000509000000000000" pitchFamily="65" charset="-120"/>
                <a:ea typeface="DFKai-SB" panose="03000509000000000000" pitchFamily="65" charset="-120"/>
              </a:rPr>
              <a:t>,</a:t>
            </a:r>
          </a:p>
          <a:p>
            <a:pPr algn="ctr"/>
            <a:r>
              <a:rPr lang="zh-TW" altLang="en-US" sz="4400" dirty="0" smtClean="0">
                <a:solidFill>
                  <a:prstClr val="black"/>
                </a:solidFill>
                <a:latin typeface="DFKai-SB" panose="03000509000000000000" pitchFamily="65" charset="-120"/>
                <a:ea typeface="DFKai-SB" panose="03000509000000000000" pitchFamily="65" charset="-120"/>
              </a:rPr>
              <a:t>祢是阮盼望的道路</a:t>
            </a:r>
            <a:r>
              <a:rPr lang="en-US" sz="4400" dirty="0" smtClean="0">
                <a:solidFill>
                  <a:prstClr val="black"/>
                </a:solidFill>
                <a:latin typeface="DFKai-SB" panose="03000509000000000000" pitchFamily="65" charset="-120"/>
                <a:ea typeface="DFKai-SB" panose="03000509000000000000" pitchFamily="65" charset="-120"/>
              </a:rPr>
              <a:t>.</a:t>
            </a:r>
            <a:endParaRPr lang="en-US" sz="4400" dirty="0" smtClean="0">
              <a:solidFill>
                <a:prstClr val="black"/>
              </a:solidFill>
            </a:endParaRPr>
          </a:p>
        </p:txBody>
      </p:sp>
    </p:spTree>
    <p:extLst>
      <p:ext uri="{BB962C8B-B14F-4D97-AF65-F5344CB8AC3E}">
        <p14:creationId xmlns:p14="http://schemas.microsoft.com/office/powerpoint/2010/main" val="5045872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28600"/>
            <a:ext cx="7620000" cy="5334000"/>
          </a:xfrm>
          <a:solidFill>
            <a:srgbClr val="FFFFFF">
              <a:alpha val="74902"/>
            </a:srgbClr>
          </a:solidFill>
        </p:spPr>
        <p:txBody>
          <a:bodyPr>
            <a:normAutofit fontScale="90000"/>
          </a:bodyPr>
          <a:lstStyle/>
          <a:p>
            <a:r>
              <a:rPr lang="en-US" sz="4000" dirty="0" smtClean="0"/>
              <a:t>Come join us, faithful pilgrim. </a:t>
            </a:r>
            <a:br>
              <a:rPr lang="en-US" sz="4000" dirty="0" smtClean="0"/>
            </a:br>
            <a:r>
              <a:rPr lang="en-US" sz="4000" dirty="0" smtClean="0"/>
              <a:t>We’ll walk the road as one. </a:t>
            </a:r>
            <a:br>
              <a:rPr lang="en-US" sz="4000" dirty="0" smtClean="0"/>
            </a:br>
            <a:r>
              <a:rPr lang="en-US" sz="4000" dirty="0" smtClean="0"/>
              <a:t>And when we’ve walked ten thousand years, the journey will have just begun.</a:t>
            </a:r>
            <a:r>
              <a:rPr lang="en-US" dirty="0" smtClean="0"/>
              <a:t/>
            </a:r>
            <a:br>
              <a:rPr lang="en-US" dirty="0" smtClean="0"/>
            </a:br>
            <a:r>
              <a:rPr lang="zh-TW" altLang="en-US" sz="5300" dirty="0">
                <a:latin typeface="DFKai-SB" panose="03000509000000000000" pitchFamily="65" charset="-120"/>
                <a:ea typeface="DFKai-SB" panose="03000509000000000000" pitchFamily="65" charset="-120"/>
              </a:rPr>
              <a:t>來與阮</a:t>
            </a:r>
            <a:r>
              <a:rPr lang="zh-TW" altLang="en-US" sz="5300" dirty="0" smtClean="0">
                <a:latin typeface="DFKai-SB" panose="03000509000000000000" pitchFamily="65" charset="-120"/>
                <a:ea typeface="DFKai-SB" panose="03000509000000000000" pitchFamily="65" charset="-120"/>
              </a:rPr>
              <a:t>同行天路</a:t>
            </a:r>
            <a:r>
              <a:rPr lang="en-US" altLang="zh-TW" sz="5300" dirty="0" smtClean="0">
                <a:latin typeface="DFKai-SB" panose="03000509000000000000" pitchFamily="65" charset="-120"/>
                <a:ea typeface="DFKai-SB" panose="03000509000000000000" pitchFamily="65" charset="-120"/>
              </a:rPr>
              <a:t/>
            </a:r>
            <a:br>
              <a:rPr lang="en-US" altLang="zh-TW" sz="5300" dirty="0" smtClean="0">
                <a:latin typeface="DFKai-SB" panose="03000509000000000000" pitchFamily="65" charset="-120"/>
                <a:ea typeface="DFKai-SB" panose="03000509000000000000" pitchFamily="65" charset="-120"/>
              </a:rPr>
            </a:br>
            <a:r>
              <a:rPr lang="zh-TW" altLang="en-US" sz="5300" dirty="0" smtClean="0">
                <a:latin typeface="DFKai-SB" panose="03000509000000000000" pitchFamily="65" charset="-120"/>
                <a:ea typeface="DFKai-SB" panose="03000509000000000000" pitchFamily="65" charset="-120"/>
              </a:rPr>
              <a:t>阮要同心來行</a:t>
            </a:r>
            <a:r>
              <a:rPr lang="en-US" altLang="zh-TW" sz="5300" dirty="0" smtClean="0">
                <a:latin typeface="DFKai-SB" panose="03000509000000000000" pitchFamily="65" charset="-120"/>
                <a:ea typeface="DFKai-SB" panose="03000509000000000000" pitchFamily="65" charset="-120"/>
              </a:rPr>
              <a:t/>
            </a:r>
            <a:br>
              <a:rPr lang="en-US" altLang="zh-TW" sz="5300" dirty="0" smtClean="0">
                <a:latin typeface="DFKai-SB" panose="03000509000000000000" pitchFamily="65" charset="-120"/>
                <a:ea typeface="DFKai-SB" panose="03000509000000000000" pitchFamily="65" charset="-120"/>
              </a:rPr>
            </a:br>
            <a:r>
              <a:rPr lang="zh-TW" altLang="en-US" sz="5300" dirty="0" smtClean="0">
                <a:latin typeface="DFKai-SB" panose="03000509000000000000" pitchFamily="65" charset="-120"/>
                <a:ea typeface="DFKai-SB" panose="03000509000000000000" pitchFamily="65" charset="-120"/>
              </a:rPr>
              <a:t>閣當阮行千萬年久</a:t>
            </a:r>
            <a:r>
              <a:rPr lang="en-US" altLang="zh-TW" sz="5300" dirty="0" smtClean="0">
                <a:latin typeface="DFKai-SB" panose="03000509000000000000" pitchFamily="65" charset="-120"/>
                <a:ea typeface="DFKai-SB" panose="03000509000000000000" pitchFamily="65" charset="-120"/>
              </a:rPr>
              <a:t/>
            </a:r>
            <a:br>
              <a:rPr lang="en-US" altLang="zh-TW" sz="5300" dirty="0" smtClean="0">
                <a:latin typeface="DFKai-SB" panose="03000509000000000000" pitchFamily="65" charset="-120"/>
                <a:ea typeface="DFKai-SB" panose="03000509000000000000" pitchFamily="65" charset="-120"/>
              </a:rPr>
            </a:br>
            <a:r>
              <a:rPr lang="zh-TW" altLang="en-US" sz="5300" dirty="0">
                <a:latin typeface="DFKai-SB" panose="03000509000000000000" pitchFamily="65" charset="-120"/>
                <a:ea typeface="DFKai-SB" panose="03000509000000000000" pitchFamily="65" charset="-120"/>
              </a:rPr>
              <a:t>這旅</a:t>
            </a:r>
            <a:r>
              <a:rPr lang="zh-TW" altLang="en-US" sz="5300" dirty="0" smtClean="0">
                <a:latin typeface="DFKai-SB" panose="03000509000000000000" pitchFamily="65" charset="-120"/>
                <a:ea typeface="DFKai-SB" panose="03000509000000000000" pitchFamily="65" charset="-120"/>
              </a:rPr>
              <a:t>程才要開始</a:t>
            </a:r>
            <a:endParaRPr lang="en-US" dirty="0"/>
          </a:p>
        </p:txBody>
      </p:sp>
    </p:spTree>
    <p:extLst>
      <p:ext uri="{BB962C8B-B14F-4D97-AF65-F5344CB8AC3E}">
        <p14:creationId xmlns:p14="http://schemas.microsoft.com/office/powerpoint/2010/main" val="3259138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0782" y="-13856"/>
            <a:ext cx="9164782" cy="6871855"/>
          </a:xfrm>
          <a:prstGeom prst="rect">
            <a:avLst/>
          </a:prstGeom>
        </p:spPr>
      </p:pic>
      <p:sp>
        <p:nvSpPr>
          <p:cNvPr id="2" name="Title 1"/>
          <p:cNvSpPr>
            <a:spLocks noGrp="1"/>
          </p:cNvSpPr>
          <p:nvPr>
            <p:ph type="title"/>
          </p:nvPr>
        </p:nvSpPr>
        <p:spPr>
          <a:xfrm>
            <a:off x="6927" y="3124200"/>
            <a:ext cx="91440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We’ll walk with God through </a:t>
            </a:r>
            <a:r>
              <a:rPr lang="en-US" dirty="0" err="1" smtClean="0">
                <a:solidFill>
                  <a:schemeClr val="bg1"/>
                </a:solidFill>
                <a:effectLst>
                  <a:outerShdw blurRad="38100" dist="38100" dir="2700000" algn="tl">
                    <a:srgbClr val="000000">
                      <a:alpha val="43137"/>
                    </a:srgbClr>
                  </a:outerShdw>
                </a:effectLst>
              </a:rPr>
              <a:t>ev’ry</a:t>
            </a:r>
            <a:r>
              <a:rPr lang="en-US" dirty="0" smtClean="0">
                <a:solidFill>
                  <a:schemeClr val="bg1"/>
                </a:solidFill>
                <a:effectLst>
                  <a:outerShdw blurRad="38100" dist="38100" dir="2700000" algn="tl">
                    <a:srgbClr val="000000">
                      <a:alpha val="43137"/>
                    </a:srgbClr>
                  </a:outerShdw>
                </a:effectLst>
              </a:rPr>
              <a:t> valley. We’ll walk with God through </a:t>
            </a:r>
            <a:r>
              <a:rPr lang="en-US" dirty="0" err="1" smtClean="0">
                <a:solidFill>
                  <a:schemeClr val="bg1"/>
                </a:solidFill>
                <a:effectLst>
                  <a:outerShdw blurRad="38100" dist="38100" dir="2700000" algn="tl">
                    <a:srgbClr val="000000">
                      <a:alpha val="43137"/>
                    </a:srgbClr>
                  </a:outerShdw>
                </a:effectLst>
              </a:rPr>
              <a:t>ev’ry</a:t>
            </a:r>
            <a:r>
              <a:rPr lang="en-US" dirty="0" smtClean="0">
                <a:solidFill>
                  <a:schemeClr val="bg1"/>
                </a:solidFill>
                <a:effectLst>
                  <a:outerShdw blurRad="38100" dist="38100" dir="2700000" algn="tl">
                    <a:srgbClr val="000000">
                      <a:alpha val="43137"/>
                    </a:srgbClr>
                  </a:outerShdw>
                </a:effectLst>
              </a:rPr>
              <a:t> storm. And on the day our earthly walk is done, we’ll sing before the throne,</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“We never walked alone!”</a:t>
            </a:r>
            <a:br>
              <a:rPr lang="en-US" dirty="0" smtClean="0">
                <a:solidFill>
                  <a:schemeClr val="bg1"/>
                </a:solidFill>
                <a:effectLst>
                  <a:outerShdw blurRad="38100" dist="38100" dir="2700000" algn="tl">
                    <a:srgbClr val="000000">
                      <a:alpha val="43137"/>
                    </a:srgbClr>
                  </a:outerShdw>
                </a:effectLst>
              </a:rPr>
            </a:b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與主同行</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經過眾山谷</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r>
            <a:b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與主同行</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過大風雨</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a:r>
            <a:br>
              <a:rPr lang="en-US" altLang="zh-TW"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到有一日</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地上的路盡程</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b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b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佇寶座前吟詩</a:t>
            </a:r>
            <a:r>
              <a:rPr 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zh-TW" altLang="en-US"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 與主行不孤單</a:t>
            </a:r>
            <a:r>
              <a:rPr lang="en-US" altLang="zh-TW" sz="4900" b="1" dirty="0" smtClean="0">
                <a:solidFill>
                  <a:schemeClr val="bg1"/>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r>
              <a:rPr lang="en-US" altLang="zh-TW" dirty="0" smtClean="0">
                <a:latin typeface="DFKai-SB" panose="03000509000000000000" pitchFamily="65" charset="-120"/>
                <a:ea typeface="DFKai-SB" panose="03000509000000000000" pitchFamily="65" charset="-120"/>
              </a:rPr>
              <a:t/>
            </a:r>
            <a:br>
              <a:rPr lang="en-US" altLang="zh-TW" dirty="0" smtClean="0">
                <a:latin typeface="DFKai-SB" panose="03000509000000000000" pitchFamily="65" charset="-120"/>
                <a:ea typeface="DFKai-SB" panose="03000509000000000000" pitchFamily="65" charset="-120"/>
              </a:rPr>
            </a:br>
            <a:endParaRPr lang="en-US"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14030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5" y="0"/>
            <a:ext cx="4149436" cy="6858000"/>
          </a:xfrm>
          <a:prstGeom prst="rect">
            <a:avLst/>
          </a:prstGeom>
        </p:spPr>
      </p:pic>
      <p:sp>
        <p:nvSpPr>
          <p:cNvPr id="4" name="TextBox 3"/>
          <p:cNvSpPr txBox="1"/>
          <p:nvPr/>
        </p:nvSpPr>
        <p:spPr>
          <a:xfrm>
            <a:off x="1219200" y="76200"/>
            <a:ext cx="7753431" cy="6832640"/>
          </a:xfrm>
          <a:prstGeom prst="rect">
            <a:avLst/>
          </a:prstGeom>
          <a:solidFill>
            <a:srgbClr val="FFFFFF">
              <a:alpha val="74902"/>
            </a:srgbClr>
          </a:solidFill>
        </p:spPr>
        <p:txBody>
          <a:bodyPr wrap="square" rtlCol="0">
            <a:spAutoFit/>
          </a:bodyPr>
          <a:lstStyle/>
          <a:p>
            <a:pPr algn="ctr"/>
            <a:r>
              <a:rPr lang="zh-TW" altLang="en-US" sz="4800" dirty="0">
                <a:latin typeface="DFKai-SB" panose="03000509000000000000" pitchFamily="65" charset="-120"/>
                <a:ea typeface="DFKai-SB" panose="03000509000000000000" pitchFamily="65" charset="-120"/>
              </a:rPr>
              <a:t>跛腳得著行</a:t>
            </a:r>
            <a:r>
              <a:rPr lang="zh-TW" altLang="en-US" sz="4800" dirty="0" smtClean="0">
                <a:latin typeface="DFKai-SB" panose="03000509000000000000" pitchFamily="65" charset="-120"/>
                <a:ea typeface="DFKai-SB" panose="03000509000000000000" pitchFamily="65" charset="-120"/>
              </a:rPr>
              <a:t>，</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青</a:t>
            </a:r>
            <a:r>
              <a:rPr lang="zh-TW" altLang="en-US" sz="4800" dirty="0">
                <a:latin typeface="DFKai-SB" panose="03000509000000000000" pitchFamily="65" charset="-120"/>
                <a:ea typeface="DFKai-SB" panose="03000509000000000000" pitchFamily="65" charset="-120"/>
              </a:rPr>
              <a:t>瞑得著看</a:t>
            </a:r>
            <a:r>
              <a:rPr lang="zh-TW" altLang="en-US" sz="4800" dirty="0" smtClean="0">
                <a:latin typeface="DFKai-SB" panose="03000509000000000000" pitchFamily="65" charset="-120"/>
                <a:ea typeface="DFKai-SB" panose="03000509000000000000" pitchFamily="65" charset="-120"/>
              </a:rPr>
              <a:t>，</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所</a:t>
            </a:r>
            <a:r>
              <a:rPr lang="zh-TW" altLang="en-US" sz="4800" dirty="0">
                <a:latin typeface="DFKai-SB" panose="03000509000000000000" pitchFamily="65" charset="-120"/>
                <a:ea typeface="DFKai-SB" panose="03000509000000000000" pitchFamily="65" charset="-120"/>
              </a:rPr>
              <a:t>行所做帶氣力充滿權能</a:t>
            </a:r>
            <a:endParaRPr lang="en-US" sz="4800" dirty="0">
              <a:latin typeface="DFKai-SB" panose="03000509000000000000" pitchFamily="65" charset="-120"/>
              <a:ea typeface="DFKai-SB" panose="03000509000000000000" pitchFamily="65" charset="-120"/>
            </a:endParaRPr>
          </a:p>
          <a:p>
            <a:pPr algn="ctr"/>
            <a:r>
              <a:rPr lang="zh-TW" altLang="en-US" sz="4800" dirty="0">
                <a:latin typeface="DFKai-SB" panose="03000509000000000000" pitchFamily="65" charset="-120"/>
                <a:ea typeface="DFKai-SB" panose="03000509000000000000" pitchFamily="65" charset="-120"/>
              </a:rPr>
              <a:t>大海的水面頂祢伴我同行</a:t>
            </a:r>
            <a:r>
              <a:rPr lang="zh-TW" altLang="en-US" sz="4800" dirty="0" smtClean="0">
                <a:latin typeface="DFKai-SB" panose="03000509000000000000" pitchFamily="65" charset="-120"/>
                <a:ea typeface="DFKai-SB" panose="03000509000000000000" pitchFamily="65" charset="-120"/>
              </a:rPr>
              <a:t>，</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祢</a:t>
            </a:r>
            <a:r>
              <a:rPr lang="zh-TW" altLang="en-US" sz="4800" dirty="0">
                <a:latin typeface="DFKai-SB" panose="03000509000000000000" pitchFamily="65" charset="-120"/>
                <a:ea typeface="DFKai-SB" panose="03000509000000000000" pitchFamily="65" charset="-120"/>
              </a:rPr>
              <a:t>豈是我所信應允的</a:t>
            </a:r>
            <a:r>
              <a:rPr lang="zh-TW" altLang="en-US" sz="4800" dirty="0" smtClean="0">
                <a:latin typeface="DFKai-SB" panose="03000509000000000000" pitchFamily="65" charset="-120"/>
                <a:ea typeface="DFKai-SB" panose="03000509000000000000" pitchFamily="65" charset="-120"/>
              </a:rPr>
              <a:t>主</a:t>
            </a:r>
            <a:endParaRPr lang="en-US" altLang="zh-TW" sz="4800" dirty="0" smtClean="0">
              <a:latin typeface="DFKai-SB" panose="03000509000000000000" pitchFamily="65" charset="-120"/>
              <a:ea typeface="DFKai-SB" panose="03000509000000000000" pitchFamily="65" charset="-120"/>
            </a:endParaRPr>
          </a:p>
          <a:p>
            <a:pPr algn="ctr"/>
            <a:r>
              <a:rPr lang="en-US" sz="3600" dirty="0"/>
              <a:t>I’ve seen the lame walk, the blind gain their sight. You speak with the power that pierces the night. I walked on the water when you called to me. </a:t>
            </a:r>
            <a:endParaRPr lang="en-US" sz="3600" dirty="0" smtClean="0"/>
          </a:p>
          <a:p>
            <a:pPr algn="ctr"/>
            <a:r>
              <a:rPr lang="en-US" sz="3600" dirty="0" smtClean="0"/>
              <a:t>Are </a:t>
            </a:r>
            <a:r>
              <a:rPr lang="en-US" sz="3600" dirty="0"/>
              <a:t>you the One I believe you to be?</a:t>
            </a:r>
            <a:endParaRPr lang="en-US" sz="3600" dirty="0">
              <a:latin typeface="DFKai-SB" panose="03000509000000000000" pitchFamily="65" charset="-120"/>
              <a:ea typeface="DFKai-SB" panose="03000509000000000000" pitchFamily="65" charset="-120"/>
            </a:endParaRPr>
          </a:p>
          <a:p>
            <a:endParaRPr lang="en-US" dirty="0"/>
          </a:p>
        </p:txBody>
      </p:sp>
    </p:spTree>
    <p:extLst>
      <p:ext uri="{BB962C8B-B14F-4D97-AF65-F5344CB8AC3E}">
        <p14:creationId xmlns:p14="http://schemas.microsoft.com/office/powerpoint/2010/main" val="2003199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3429000"/>
            <a:ext cx="9144000" cy="1143000"/>
          </a:xfrm>
        </p:spPr>
        <p:txBody>
          <a:bodyPr>
            <a:normAutofit fontScale="90000"/>
          </a:bodyPr>
          <a:lstStyle/>
          <a:p>
            <a:r>
              <a:rPr lang="en-US" sz="4000" dirty="0" smtClean="0"/>
              <a:t>Oh, Lord, You are the way.</a:t>
            </a:r>
            <a:br>
              <a:rPr lang="en-US" sz="4000" dirty="0" smtClean="0"/>
            </a:br>
            <a:r>
              <a:rPr lang="en-US" sz="4000" dirty="0" smtClean="0"/>
              <a:t> You are the journey. </a:t>
            </a:r>
            <a:br>
              <a:rPr lang="en-US" sz="4000" dirty="0" smtClean="0"/>
            </a:br>
            <a:r>
              <a:rPr lang="en-US" sz="4000" dirty="0" smtClean="0"/>
              <a:t>Come walk beside use as we go,</a:t>
            </a:r>
            <a:br>
              <a:rPr lang="en-US" sz="4000" dirty="0" smtClean="0"/>
            </a:br>
            <a:r>
              <a:rPr lang="en-US" sz="4000" dirty="0" smtClean="0"/>
              <a:t>Lord, You are the way. </a:t>
            </a:r>
            <a:br>
              <a:rPr lang="en-US" sz="4000" dirty="0" smtClean="0"/>
            </a:br>
            <a:r>
              <a:rPr lang="en-US" sz="4000" dirty="0" smtClean="0"/>
              <a:t>You are the journey. </a:t>
            </a:r>
            <a:br>
              <a:rPr lang="en-US" sz="4000" dirty="0" smtClean="0"/>
            </a:br>
            <a:r>
              <a:rPr lang="en-US" sz="4000" dirty="0" smtClean="0"/>
              <a:t>You are our legacy, eternal destiny.</a:t>
            </a:r>
            <a:r>
              <a:rPr lang="en-US" dirty="0" smtClean="0"/>
              <a:t/>
            </a:r>
            <a:br>
              <a:rPr lang="en-US" dirty="0" smtClean="0"/>
            </a:br>
            <a:r>
              <a:rPr lang="zh-TW" altLang="en-US" sz="4900" dirty="0" smtClean="0">
                <a:latin typeface="DFKai-SB" panose="03000509000000000000" pitchFamily="65" charset="-120"/>
                <a:ea typeface="DFKai-SB" panose="03000509000000000000" pitchFamily="65" charset="-120"/>
              </a:rPr>
              <a:t>喔</a:t>
            </a:r>
            <a:r>
              <a:rPr lang="en-US" sz="4900" dirty="0" smtClean="0">
                <a:latin typeface="DFKai-SB" panose="03000509000000000000" pitchFamily="65" charset="-120"/>
                <a:ea typeface="DFKai-SB" panose="03000509000000000000" pitchFamily="65" charset="-120"/>
              </a:rPr>
              <a:t>,</a:t>
            </a:r>
            <a:r>
              <a:rPr lang="zh-TW" altLang="en-US" sz="4900" dirty="0" smtClean="0">
                <a:latin typeface="DFKai-SB" panose="03000509000000000000" pitchFamily="65" charset="-120"/>
                <a:ea typeface="DFKai-SB" panose="03000509000000000000" pitchFamily="65" charset="-120"/>
              </a:rPr>
              <a:t>主祢是道路</a:t>
            </a:r>
            <a:r>
              <a:rPr lang="en-US" sz="4900" dirty="0" smtClean="0">
                <a:latin typeface="DFKai-SB" panose="03000509000000000000" pitchFamily="65" charset="-120"/>
                <a:ea typeface="DFKai-SB" panose="03000509000000000000" pitchFamily="65" charset="-120"/>
              </a:rPr>
              <a:t>,</a:t>
            </a:r>
            <a:r>
              <a:rPr lang="zh-TW" altLang="en-US" sz="5400" dirty="0">
                <a:latin typeface="DFKai-SB" panose="03000509000000000000" pitchFamily="65" charset="-120"/>
                <a:ea typeface="DFKai-SB" panose="03000509000000000000" pitchFamily="65" charset="-120"/>
              </a:rPr>
              <a:t>人生的</a:t>
            </a:r>
            <a:r>
              <a:rPr lang="zh-TW" altLang="en-US" sz="4900" dirty="0" smtClean="0">
                <a:latin typeface="DFKai-SB" panose="03000509000000000000" pitchFamily="65" charset="-120"/>
                <a:ea typeface="DFKai-SB" panose="03000509000000000000" pitchFamily="65" charset="-120"/>
              </a:rPr>
              <a:t>旅程</a:t>
            </a:r>
            <a:r>
              <a:rPr lang="en-US" sz="4900" dirty="0" smtClean="0">
                <a:latin typeface="DFKai-SB" panose="03000509000000000000" pitchFamily="65" charset="-120"/>
                <a:ea typeface="DFKai-SB" panose="03000509000000000000" pitchFamily="65" charset="-120"/>
              </a:rPr>
              <a:t>,</a:t>
            </a:r>
            <a:br>
              <a:rPr lang="en-US" sz="4900" dirty="0" smtClean="0">
                <a:latin typeface="DFKai-SB" panose="03000509000000000000" pitchFamily="65" charset="-120"/>
                <a:ea typeface="DFKai-SB" panose="03000509000000000000" pitchFamily="65" charset="-120"/>
              </a:rPr>
            </a:br>
            <a:r>
              <a:rPr lang="zh-TW" altLang="en-US" sz="4900" dirty="0" smtClean="0">
                <a:latin typeface="DFKai-SB" panose="03000509000000000000" pitchFamily="65" charset="-120"/>
                <a:ea typeface="DFKai-SB" panose="03000509000000000000" pitchFamily="65" charset="-120"/>
              </a:rPr>
              <a:t>請主祢來與阮同行</a:t>
            </a:r>
            <a:r>
              <a:rPr lang="en-US" sz="4900" dirty="0" smtClean="0">
                <a:latin typeface="DFKai-SB" panose="03000509000000000000" pitchFamily="65" charset="-120"/>
                <a:ea typeface="DFKai-SB" panose="03000509000000000000" pitchFamily="65" charset="-120"/>
              </a:rPr>
              <a:t>.</a:t>
            </a:r>
            <a:r>
              <a:rPr lang="en-US" altLang="zh-TW" sz="4900" dirty="0" smtClean="0">
                <a:latin typeface="DFKai-SB" panose="03000509000000000000" pitchFamily="65" charset="-120"/>
                <a:ea typeface="DFKai-SB" panose="03000509000000000000" pitchFamily="65" charset="-120"/>
              </a:rPr>
              <a:t/>
            </a:r>
            <a:br>
              <a:rPr lang="en-US" altLang="zh-TW" sz="4900" dirty="0" smtClean="0">
                <a:latin typeface="DFKai-SB" panose="03000509000000000000" pitchFamily="65" charset="-120"/>
                <a:ea typeface="DFKai-SB" panose="03000509000000000000" pitchFamily="65" charset="-120"/>
              </a:rPr>
            </a:br>
            <a:r>
              <a:rPr lang="zh-TW" altLang="en-US" sz="4900" dirty="0" smtClean="0">
                <a:latin typeface="DFKai-SB" panose="03000509000000000000" pitchFamily="65" charset="-120"/>
                <a:ea typeface="DFKai-SB" panose="03000509000000000000" pitchFamily="65" charset="-120"/>
              </a:rPr>
              <a:t>喔</a:t>
            </a:r>
            <a:r>
              <a:rPr lang="en-US" sz="4900" dirty="0" smtClean="0">
                <a:latin typeface="DFKai-SB" panose="03000509000000000000" pitchFamily="65" charset="-120"/>
                <a:ea typeface="DFKai-SB" panose="03000509000000000000" pitchFamily="65" charset="-120"/>
              </a:rPr>
              <a:t>,</a:t>
            </a:r>
            <a:r>
              <a:rPr lang="zh-TW" altLang="en-US" sz="4900" dirty="0" smtClean="0">
                <a:latin typeface="DFKai-SB" panose="03000509000000000000" pitchFamily="65" charset="-120"/>
                <a:ea typeface="DFKai-SB" panose="03000509000000000000" pitchFamily="65" charset="-120"/>
              </a:rPr>
              <a:t>主祢是道路</a:t>
            </a:r>
            <a:r>
              <a:rPr lang="en-US" sz="4900" dirty="0" smtClean="0">
                <a:latin typeface="DFKai-SB" panose="03000509000000000000" pitchFamily="65" charset="-120"/>
                <a:ea typeface="DFKai-SB" panose="03000509000000000000" pitchFamily="65" charset="-120"/>
              </a:rPr>
              <a:t>,</a:t>
            </a:r>
            <a:r>
              <a:rPr lang="zh-TW" altLang="en-US" sz="5400" dirty="0">
                <a:latin typeface="DFKai-SB" panose="03000509000000000000" pitchFamily="65" charset="-120"/>
                <a:ea typeface="DFKai-SB" panose="03000509000000000000" pitchFamily="65" charset="-120"/>
              </a:rPr>
              <a:t>人生的</a:t>
            </a:r>
            <a:r>
              <a:rPr lang="zh-TW" altLang="en-US" sz="4900" dirty="0" smtClean="0">
                <a:latin typeface="DFKai-SB" panose="03000509000000000000" pitchFamily="65" charset="-120"/>
                <a:ea typeface="DFKai-SB" panose="03000509000000000000" pitchFamily="65" charset="-120"/>
              </a:rPr>
              <a:t>旅程</a:t>
            </a:r>
            <a:r>
              <a:rPr lang="en-US" sz="4900" dirty="0" smtClean="0">
                <a:latin typeface="DFKai-SB" panose="03000509000000000000" pitchFamily="65" charset="-120"/>
                <a:ea typeface="DFKai-SB" panose="03000509000000000000" pitchFamily="65" charset="-120"/>
              </a:rPr>
              <a:t>,</a:t>
            </a:r>
            <a:br>
              <a:rPr lang="en-US" sz="4900" dirty="0" smtClean="0">
                <a:latin typeface="DFKai-SB" panose="03000509000000000000" pitchFamily="65" charset="-120"/>
                <a:ea typeface="DFKai-SB" panose="03000509000000000000" pitchFamily="65" charset="-120"/>
              </a:rPr>
            </a:br>
            <a:r>
              <a:rPr lang="zh-TW" altLang="en-US" sz="4900" dirty="0" smtClean="0">
                <a:latin typeface="DFKai-SB" panose="03000509000000000000" pitchFamily="65" charset="-120"/>
                <a:ea typeface="DFKai-SB" panose="03000509000000000000" pitchFamily="65" charset="-120"/>
              </a:rPr>
              <a:t>主祢是阮寶貝</a:t>
            </a:r>
            <a:r>
              <a:rPr lang="en-US" sz="4900" dirty="0" smtClean="0">
                <a:latin typeface="DFKai-SB" panose="03000509000000000000" pitchFamily="65" charset="-120"/>
                <a:ea typeface="DFKai-SB" panose="03000509000000000000" pitchFamily="65" charset="-120"/>
              </a:rPr>
              <a:t>,</a:t>
            </a:r>
            <a:r>
              <a:rPr lang="zh-TW" altLang="en-US" sz="4900" dirty="0">
                <a:latin typeface="DFKai-SB" panose="03000509000000000000" pitchFamily="65" charset="-120"/>
                <a:ea typeface="DFKai-SB" panose="03000509000000000000" pitchFamily="65" charset="-120"/>
              </a:rPr>
              <a:t>阮永生的歸屬</a:t>
            </a:r>
            <a:r>
              <a:rPr lang="en-US" sz="4900" dirty="0" smtClean="0">
                <a:latin typeface="DFKai-SB" panose="03000509000000000000" pitchFamily="65" charset="-120"/>
                <a:ea typeface="DFKai-SB" panose="03000509000000000000" pitchFamily="65" charset="-120"/>
              </a:rPr>
              <a:t>.</a:t>
            </a:r>
            <a:r>
              <a:rPr lang="zh-TW" altLang="en-US" sz="5300" dirty="0" smtClean="0">
                <a:latin typeface="DFKai-SB" panose="03000509000000000000" pitchFamily="65" charset="-120"/>
                <a:ea typeface="DFKai-SB" panose="03000509000000000000" pitchFamily="65" charset="-120"/>
              </a:rPr>
              <a:t> </a:t>
            </a:r>
            <a:r>
              <a:rPr lang="en-US" dirty="0" smtClean="0">
                <a:latin typeface="DFKai-SB" panose="03000509000000000000" pitchFamily="65" charset="-120"/>
                <a:ea typeface="DFKai-SB" panose="03000509000000000000" pitchFamily="65" charset="-120"/>
              </a:rPr>
              <a:t/>
            </a:r>
            <a:br>
              <a:rPr lang="en-US" dirty="0" smtClean="0">
                <a:latin typeface="DFKai-SB" panose="03000509000000000000" pitchFamily="65" charset="-120"/>
                <a:ea typeface="DFKai-SB" panose="03000509000000000000" pitchFamily="65" charset="-120"/>
              </a:rPr>
            </a:br>
            <a:r>
              <a:rPr lang="en-US" dirty="0" smtClean="0"/>
              <a:t/>
            </a:r>
            <a:br>
              <a:rPr lang="en-US" dirty="0" smtClean="0"/>
            </a:br>
            <a:endParaRPr lang="en-US" dirty="0"/>
          </a:p>
        </p:txBody>
      </p:sp>
    </p:spTree>
    <p:extLst>
      <p:ext uri="{BB962C8B-B14F-4D97-AF65-F5344CB8AC3E}">
        <p14:creationId xmlns:p14="http://schemas.microsoft.com/office/powerpoint/2010/main" val="215155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b="3966"/>
          <a:stretch/>
        </p:blipFill>
        <p:spPr>
          <a:xfrm>
            <a:off x="0" y="0"/>
            <a:ext cx="9144000" cy="6858000"/>
          </a:xfrm>
          <a:prstGeom prst="rect">
            <a:avLst/>
          </a:prstGeom>
        </p:spPr>
      </p:pic>
      <p:sp>
        <p:nvSpPr>
          <p:cNvPr id="2" name="Title 1"/>
          <p:cNvSpPr>
            <a:spLocks noGrp="1"/>
          </p:cNvSpPr>
          <p:nvPr>
            <p:ph type="title"/>
          </p:nvPr>
        </p:nvSpPr>
        <p:spPr>
          <a:xfrm>
            <a:off x="419100" y="685800"/>
            <a:ext cx="8305800" cy="5715000"/>
          </a:xfrm>
          <a:solidFill>
            <a:srgbClr val="FFFFFF">
              <a:alpha val="69020"/>
            </a:srgbClr>
          </a:solidFill>
        </p:spPr>
        <p:txBody>
          <a:bodyPr>
            <a:normAutofit fontScale="90000"/>
          </a:bodyPr>
          <a:lstStyle/>
          <a:p>
            <a:r>
              <a:rPr lang="en-US" sz="4000" dirty="0" smtClean="0"/>
              <a:t>You are the pathway of hope , </a:t>
            </a:r>
            <a:br>
              <a:rPr lang="en-US" sz="4000" dirty="0" smtClean="0"/>
            </a:br>
            <a:r>
              <a:rPr lang="en-US" sz="4000" dirty="0" smtClean="0"/>
              <a:t>You are the pathway of hope. </a:t>
            </a:r>
            <a:br>
              <a:rPr lang="en-US" sz="4000" dirty="0" smtClean="0"/>
            </a:br>
            <a:r>
              <a:rPr lang="en-US" sz="4000" dirty="0" smtClean="0"/>
              <a:t>You are our legacy, eternal destiny. </a:t>
            </a:r>
            <a:br>
              <a:rPr lang="en-US" sz="4000" dirty="0" smtClean="0"/>
            </a:br>
            <a:r>
              <a:rPr lang="en-US" sz="4000" dirty="0" smtClean="0"/>
              <a:t>You are the journey. </a:t>
            </a:r>
            <a:br>
              <a:rPr lang="en-US" sz="4000" dirty="0" smtClean="0"/>
            </a:br>
            <a:r>
              <a:rPr lang="en-US" sz="4000" dirty="0" smtClean="0"/>
              <a:t>You are the pathway of hope!</a:t>
            </a:r>
            <a:r>
              <a:rPr lang="en-US" dirty="0" smtClean="0"/>
              <a:t/>
            </a:r>
            <a:br>
              <a:rPr lang="en-US" dirty="0" smtClean="0"/>
            </a:br>
            <a:r>
              <a:rPr lang="zh-TW" altLang="en-US" sz="4900" dirty="0" smtClean="0">
                <a:latin typeface="DFKai-SB" panose="03000509000000000000" pitchFamily="65" charset="-120"/>
                <a:ea typeface="DFKai-SB" panose="03000509000000000000" pitchFamily="65" charset="-120"/>
              </a:rPr>
              <a:t>主祢是阮盼望的道路</a:t>
            </a:r>
            <a:r>
              <a:rPr lang="en-US" sz="4900" dirty="0" smtClean="0">
                <a:latin typeface="DFKai-SB" panose="03000509000000000000" pitchFamily="65" charset="-120"/>
                <a:ea typeface="DFKai-SB" panose="03000509000000000000" pitchFamily="65" charset="-120"/>
              </a:rPr>
              <a:t>,</a:t>
            </a:r>
            <a:br>
              <a:rPr lang="en-US" sz="4900" dirty="0" smtClean="0">
                <a:latin typeface="DFKai-SB" panose="03000509000000000000" pitchFamily="65" charset="-120"/>
                <a:ea typeface="DFKai-SB" panose="03000509000000000000" pitchFamily="65" charset="-120"/>
              </a:rPr>
            </a:br>
            <a:r>
              <a:rPr lang="zh-TW" altLang="en-US" sz="4900" dirty="0" smtClean="0">
                <a:latin typeface="DFKai-SB" panose="03000509000000000000" pitchFamily="65" charset="-120"/>
                <a:ea typeface="DFKai-SB" panose="03000509000000000000" pitchFamily="65" charset="-120"/>
              </a:rPr>
              <a:t>祢是阮盼望的道路</a:t>
            </a:r>
            <a:r>
              <a:rPr lang="en-US" sz="4900" dirty="0" smtClean="0">
                <a:latin typeface="DFKai-SB" panose="03000509000000000000" pitchFamily="65" charset="-120"/>
                <a:ea typeface="DFKai-SB" panose="03000509000000000000" pitchFamily="65" charset="-120"/>
              </a:rPr>
              <a:t>.</a:t>
            </a:r>
            <a:br>
              <a:rPr lang="en-US" sz="4900" dirty="0" smtClean="0">
                <a:latin typeface="DFKai-SB" panose="03000509000000000000" pitchFamily="65" charset="-120"/>
                <a:ea typeface="DFKai-SB" panose="03000509000000000000" pitchFamily="65" charset="-120"/>
              </a:rPr>
            </a:br>
            <a:r>
              <a:rPr lang="zh-TW" altLang="en-US" sz="4900" dirty="0" smtClean="0">
                <a:latin typeface="DFKai-SB" panose="03000509000000000000" pitchFamily="65" charset="-120"/>
                <a:ea typeface="DFKai-SB" panose="03000509000000000000" pitchFamily="65" charset="-120"/>
              </a:rPr>
              <a:t>主祢是阮寶貝</a:t>
            </a:r>
            <a:r>
              <a:rPr lang="en-US" sz="4900" dirty="0" smtClean="0">
                <a:latin typeface="DFKai-SB" panose="03000509000000000000" pitchFamily="65" charset="-120"/>
                <a:ea typeface="DFKai-SB" panose="03000509000000000000" pitchFamily="65" charset="-120"/>
              </a:rPr>
              <a:t>,</a:t>
            </a:r>
            <a:r>
              <a:rPr lang="zh-TW" altLang="en-US" sz="4900" dirty="0">
                <a:latin typeface="DFKai-SB" panose="03000509000000000000" pitchFamily="65" charset="-120"/>
                <a:ea typeface="DFKai-SB" panose="03000509000000000000" pitchFamily="65" charset="-120"/>
              </a:rPr>
              <a:t>阮永</a:t>
            </a:r>
            <a:r>
              <a:rPr lang="zh-TW" altLang="en-US" sz="4900" dirty="0" smtClean="0">
                <a:latin typeface="DFKai-SB" panose="03000509000000000000" pitchFamily="65" charset="-120"/>
                <a:ea typeface="DFKai-SB" panose="03000509000000000000" pitchFamily="65" charset="-120"/>
              </a:rPr>
              <a:t>生的歸屬</a:t>
            </a:r>
            <a:r>
              <a:rPr lang="en-US" sz="4900" dirty="0" smtClean="0">
                <a:latin typeface="DFKai-SB" panose="03000509000000000000" pitchFamily="65" charset="-120"/>
                <a:ea typeface="DFKai-SB" panose="03000509000000000000" pitchFamily="65" charset="-120"/>
              </a:rPr>
              <a:t>.</a:t>
            </a:r>
            <a:br>
              <a:rPr lang="en-US" sz="4900" dirty="0" smtClean="0">
                <a:latin typeface="DFKai-SB" panose="03000509000000000000" pitchFamily="65" charset="-120"/>
                <a:ea typeface="DFKai-SB" panose="03000509000000000000" pitchFamily="65" charset="-120"/>
              </a:rPr>
            </a:br>
            <a:r>
              <a:rPr lang="zh-TW" altLang="en-US" sz="5400" dirty="0">
                <a:latin typeface="DFKai-SB" panose="03000509000000000000" pitchFamily="65" charset="-120"/>
                <a:ea typeface="DFKai-SB" panose="03000509000000000000" pitchFamily="65" charset="-120"/>
              </a:rPr>
              <a:t>人生</a:t>
            </a:r>
            <a:r>
              <a:rPr lang="zh-TW" altLang="en-US" sz="5400" dirty="0" smtClean="0">
                <a:latin typeface="DFKai-SB" panose="03000509000000000000" pitchFamily="65" charset="-120"/>
                <a:ea typeface="DFKai-SB" panose="03000509000000000000" pitchFamily="65" charset="-120"/>
              </a:rPr>
              <a:t>的旅程</a:t>
            </a:r>
            <a:r>
              <a:rPr lang="en-US" sz="4900" dirty="0" smtClean="0"/>
              <a:t>,</a:t>
            </a:r>
            <a:r>
              <a:rPr lang="zh-TW" altLang="en-US" sz="4900" dirty="0" smtClean="0"/>
              <a:t> </a:t>
            </a:r>
            <a:r>
              <a:rPr lang="zh-TW" altLang="en-US" sz="4900" dirty="0" smtClean="0">
                <a:latin typeface="DFKai-SB" panose="03000509000000000000" pitchFamily="65" charset="-120"/>
                <a:ea typeface="DFKai-SB" panose="03000509000000000000" pitchFamily="65" charset="-120"/>
              </a:rPr>
              <a:t>祢是阮盼望的道路</a:t>
            </a:r>
            <a:endParaRPr lang="en-US" sz="4900" dirty="0"/>
          </a:p>
        </p:txBody>
      </p:sp>
    </p:spTree>
    <p:extLst>
      <p:ext uri="{BB962C8B-B14F-4D97-AF65-F5344CB8AC3E}">
        <p14:creationId xmlns:p14="http://schemas.microsoft.com/office/powerpoint/2010/main" val="262716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 y="0"/>
            <a:ext cx="4059381" cy="6858000"/>
          </a:xfrm>
          <a:prstGeom prst="rect">
            <a:avLst/>
          </a:prstGeom>
        </p:spPr>
      </p:pic>
      <p:sp>
        <p:nvSpPr>
          <p:cNvPr id="2" name="Rectangle 1"/>
          <p:cNvSpPr/>
          <p:nvPr/>
        </p:nvSpPr>
        <p:spPr>
          <a:xfrm>
            <a:off x="1143000" y="58846"/>
            <a:ext cx="7609114" cy="6740307"/>
          </a:xfrm>
          <a:prstGeom prst="rect">
            <a:avLst/>
          </a:prstGeom>
          <a:solidFill>
            <a:srgbClr val="FFFFFF">
              <a:alpha val="76078"/>
            </a:srgbClr>
          </a:solidFill>
        </p:spPr>
        <p:txBody>
          <a:bodyPr wrap="square">
            <a:spAutoFit/>
          </a:bodyPr>
          <a:lstStyle/>
          <a:p>
            <a:pPr algn="ctr"/>
            <a:r>
              <a:rPr lang="zh-TW" altLang="en-US" sz="4800" dirty="0" smtClean="0">
                <a:latin typeface="DFKai-SB" panose="03000509000000000000" pitchFamily="65" charset="-120"/>
                <a:ea typeface="DFKai-SB" panose="03000509000000000000" pitchFamily="65" charset="-120"/>
              </a:rPr>
              <a:t>豈是按呢？</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汰會按呢？</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佇祢面前我雙腳跪落地</a:t>
            </a:r>
            <a:endParaRPr lang="en-US"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祢是基督，</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所應允的對天降落來，</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上帝的子</a:t>
            </a:r>
            <a:r>
              <a:rPr lang="en-US" altLang="zh-TW" sz="4800" dirty="0" smtClean="0">
                <a:latin typeface="DFKai-SB" panose="03000509000000000000" pitchFamily="65" charset="-120"/>
                <a:ea typeface="DFKai-SB" panose="03000509000000000000" pitchFamily="65" charset="-120"/>
              </a:rPr>
              <a:t>.</a:t>
            </a:r>
          </a:p>
          <a:p>
            <a:pPr algn="ctr"/>
            <a:r>
              <a:rPr lang="en-US" sz="3600" dirty="0"/>
              <a:t>Can it be true? Can it be real? I can’t explain, but before you I kneel. You are the Christ. You are the One sent down from heaven; You are God’s Son.</a:t>
            </a:r>
            <a:endParaRPr lang="en-US" sz="36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4174519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771"/>
            <a:ext cx="3657599" cy="6837218"/>
          </a:xfrm>
          <a:prstGeom prst="rect">
            <a:avLst/>
          </a:prstGeom>
        </p:spPr>
      </p:pic>
      <p:sp>
        <p:nvSpPr>
          <p:cNvPr id="2" name="Rectangle 1"/>
          <p:cNvSpPr/>
          <p:nvPr/>
        </p:nvSpPr>
        <p:spPr>
          <a:xfrm>
            <a:off x="1318207" y="417787"/>
            <a:ext cx="7825793" cy="5447645"/>
          </a:xfrm>
          <a:prstGeom prst="rect">
            <a:avLst/>
          </a:prstGeom>
        </p:spPr>
        <p:txBody>
          <a:bodyPr wrap="square">
            <a:spAutoFit/>
          </a:bodyPr>
          <a:lstStyle/>
          <a:p>
            <a:pPr algn="ctr"/>
            <a:r>
              <a:rPr lang="zh-TW" altLang="en-US" sz="4800" dirty="0">
                <a:latin typeface="DFKai-SB" panose="03000509000000000000" pitchFamily="65" charset="-120"/>
                <a:ea typeface="DFKai-SB" panose="03000509000000000000" pitchFamily="65" charset="-120"/>
              </a:rPr>
              <a:t>信仰路程與主同行</a:t>
            </a:r>
            <a:r>
              <a:rPr lang="zh-TW" altLang="en-US" sz="4800" dirty="0" smtClean="0">
                <a:latin typeface="DFKai-SB" panose="03000509000000000000" pitchFamily="65" charset="-120"/>
                <a:ea typeface="DFKai-SB" panose="03000509000000000000" pitchFamily="65" charset="-120"/>
              </a:rPr>
              <a:t>，</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我</a:t>
            </a:r>
            <a:r>
              <a:rPr lang="zh-TW" altLang="en-US" sz="4800" dirty="0">
                <a:latin typeface="DFKai-SB" panose="03000509000000000000" pitchFamily="65" charset="-120"/>
                <a:ea typeface="DFKai-SB" panose="03000509000000000000" pitchFamily="65" charset="-120"/>
              </a:rPr>
              <a:t>就有確認</a:t>
            </a:r>
            <a:endParaRPr lang="en-US" sz="4800" dirty="0">
              <a:latin typeface="DFKai-SB" panose="03000509000000000000" pitchFamily="65" charset="-120"/>
              <a:ea typeface="DFKai-SB" panose="03000509000000000000" pitchFamily="65" charset="-120"/>
            </a:endParaRPr>
          </a:p>
          <a:p>
            <a:pPr algn="ctr"/>
            <a:r>
              <a:rPr lang="zh-TW" altLang="en-US" sz="4800" dirty="0">
                <a:latin typeface="DFKai-SB" panose="03000509000000000000" pitchFamily="65" charset="-120"/>
                <a:ea typeface="DFKai-SB" panose="03000509000000000000" pitchFamily="65" charset="-120"/>
              </a:rPr>
              <a:t>主祢是基督</a:t>
            </a:r>
            <a:r>
              <a:rPr lang="zh-TW" altLang="en-US" sz="4800" dirty="0" smtClean="0">
                <a:latin typeface="DFKai-SB" panose="03000509000000000000" pitchFamily="65" charset="-120"/>
                <a:ea typeface="DFKai-SB" panose="03000509000000000000" pitchFamily="65" charset="-120"/>
              </a:rPr>
              <a:t>，</a:t>
            </a:r>
            <a:endParaRPr lang="en-US" altLang="zh-TW" sz="4800" dirty="0" smtClean="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是</a:t>
            </a:r>
            <a:r>
              <a:rPr lang="zh-TW" altLang="en-US" sz="4800" dirty="0">
                <a:latin typeface="DFKai-SB" panose="03000509000000000000" pitchFamily="65" charset="-120"/>
                <a:ea typeface="DFKai-SB" panose="03000509000000000000" pitchFamily="65" charset="-120"/>
              </a:rPr>
              <a:t>永活上帝的</a:t>
            </a:r>
            <a:r>
              <a:rPr lang="zh-TW" altLang="en-US" sz="4800" dirty="0" smtClean="0">
                <a:latin typeface="DFKai-SB" panose="03000509000000000000" pitchFamily="65" charset="-120"/>
                <a:ea typeface="DFKai-SB" panose="03000509000000000000" pitchFamily="65" charset="-120"/>
              </a:rPr>
              <a:t>子</a:t>
            </a:r>
            <a:endParaRPr lang="en-US" altLang="zh-TW" sz="4800" dirty="0" smtClean="0">
              <a:latin typeface="DFKai-SB" panose="03000509000000000000" pitchFamily="65" charset="-120"/>
              <a:ea typeface="DFKai-SB" panose="03000509000000000000" pitchFamily="65" charset="-120"/>
            </a:endParaRPr>
          </a:p>
          <a:p>
            <a:pPr algn="ctr"/>
            <a:endParaRPr lang="en-US" sz="4800" dirty="0">
              <a:latin typeface="DFKai-SB" panose="03000509000000000000" pitchFamily="65" charset="-120"/>
              <a:ea typeface="DFKai-SB" panose="03000509000000000000" pitchFamily="65" charset="-120"/>
            </a:endParaRPr>
          </a:p>
          <a:p>
            <a:pPr algn="ctr"/>
            <a:r>
              <a:rPr lang="en-US" sz="3600" dirty="0" smtClean="0"/>
              <a:t>I </a:t>
            </a:r>
            <a:r>
              <a:rPr lang="en-US" sz="3600" dirty="0"/>
              <a:t>know from the steps of faith together we have </a:t>
            </a:r>
            <a:r>
              <a:rPr lang="en-US" sz="3600" dirty="0" smtClean="0"/>
              <a:t>tr</a:t>
            </a:r>
            <a:r>
              <a:rPr lang="en-US" altLang="zh-TW" sz="3600" dirty="0" smtClean="0"/>
              <a:t>ust</a:t>
            </a:r>
            <a:r>
              <a:rPr lang="en-US" altLang="zh-TW" sz="3600" dirty="0"/>
              <a:t> </a:t>
            </a:r>
            <a:r>
              <a:rPr lang="en-US" sz="3600" dirty="0" smtClean="0"/>
              <a:t>That </a:t>
            </a:r>
            <a:r>
              <a:rPr lang="en-US" sz="3600" dirty="0"/>
              <a:t>you are the Christ</a:t>
            </a:r>
            <a:r>
              <a:rPr lang="en-US" sz="3600" dirty="0" smtClean="0"/>
              <a:t>,</a:t>
            </a:r>
          </a:p>
          <a:p>
            <a:pPr algn="ctr"/>
            <a:r>
              <a:rPr lang="en-US" sz="3600" dirty="0" smtClean="0"/>
              <a:t> </a:t>
            </a:r>
            <a:r>
              <a:rPr lang="en-US" sz="3600" dirty="0"/>
              <a:t>the Son of the Living God.</a:t>
            </a:r>
            <a:endParaRPr lang="en-US" sz="36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51700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4571999" cy="6858000"/>
          </a:xfrm>
          <a:prstGeom prst="rect">
            <a:avLst/>
          </a:prstGeom>
        </p:spPr>
      </p:pic>
      <p:sp>
        <p:nvSpPr>
          <p:cNvPr id="2" name="Rectangle 1"/>
          <p:cNvSpPr/>
          <p:nvPr/>
        </p:nvSpPr>
        <p:spPr>
          <a:xfrm>
            <a:off x="1143000" y="326557"/>
            <a:ext cx="7797800" cy="6001643"/>
          </a:xfrm>
          <a:prstGeom prst="rect">
            <a:avLst/>
          </a:prstGeom>
          <a:solidFill>
            <a:srgbClr val="FFFFFF">
              <a:alpha val="72941"/>
            </a:srgbClr>
          </a:solidFill>
        </p:spPr>
        <p:txBody>
          <a:bodyPr wrap="square">
            <a:spAutoFit/>
          </a:bodyPr>
          <a:lstStyle/>
          <a:p>
            <a:pPr algn="ctr"/>
            <a:r>
              <a:rPr lang="zh-TW" altLang="en-US" sz="4800" dirty="0">
                <a:latin typeface="DFKai-SB" panose="03000509000000000000" pitchFamily="65" charset="-120"/>
                <a:ea typeface="DFKai-SB" panose="03000509000000000000" pitchFamily="65" charset="-120"/>
              </a:rPr>
              <a:t>豈是按</a:t>
            </a:r>
            <a:r>
              <a:rPr lang="zh-TW" altLang="en-US" sz="4800" dirty="0" smtClean="0">
                <a:latin typeface="DFKai-SB" panose="03000509000000000000" pitchFamily="65" charset="-120"/>
                <a:ea typeface="DFKai-SB" panose="03000509000000000000" pitchFamily="65" charset="-120"/>
              </a:rPr>
              <a:t>呢</a:t>
            </a:r>
            <a:r>
              <a:rPr lang="en-US" altLang="zh-TW" sz="4800" dirty="0" smtClean="0">
                <a:latin typeface="DFKai-SB" panose="03000509000000000000" pitchFamily="65" charset="-120"/>
                <a:ea typeface="DFKai-SB" panose="03000509000000000000" pitchFamily="65" charset="-120"/>
              </a:rPr>
              <a:t>? </a:t>
            </a:r>
            <a:r>
              <a:rPr lang="zh-TW" altLang="en-US" sz="4800" dirty="0" smtClean="0">
                <a:latin typeface="DFKai-SB" panose="03000509000000000000" pitchFamily="65" charset="-120"/>
                <a:ea typeface="DFKai-SB" panose="03000509000000000000" pitchFamily="65" charset="-120"/>
              </a:rPr>
              <a:t>汰</a:t>
            </a:r>
            <a:r>
              <a:rPr lang="zh-TW" altLang="en-US" sz="4800" dirty="0">
                <a:latin typeface="DFKai-SB" panose="03000509000000000000" pitchFamily="65" charset="-120"/>
                <a:ea typeface="DFKai-SB" panose="03000509000000000000" pitchFamily="65" charset="-120"/>
              </a:rPr>
              <a:t>會按呢？</a:t>
            </a:r>
            <a:endParaRPr lang="en-US" altLang="zh-TW" sz="4800" dirty="0">
              <a:latin typeface="DFKai-SB" panose="03000509000000000000" pitchFamily="65" charset="-120"/>
              <a:ea typeface="DFKai-SB" panose="03000509000000000000" pitchFamily="65" charset="-120"/>
            </a:endParaRPr>
          </a:p>
          <a:p>
            <a:pPr algn="ctr"/>
            <a:r>
              <a:rPr lang="zh-TW" altLang="en-US" sz="4800" dirty="0">
                <a:latin typeface="DFKai-SB" panose="03000509000000000000" pitchFamily="65" charset="-120"/>
                <a:ea typeface="DFKai-SB" panose="03000509000000000000" pitchFamily="65" charset="-120"/>
              </a:rPr>
              <a:t>佇祢面前我雙腳跪落地</a:t>
            </a:r>
            <a:endParaRPr lang="en-US" altLang="zh-TW" sz="4800" dirty="0">
              <a:latin typeface="DFKai-SB" panose="03000509000000000000" pitchFamily="65" charset="-120"/>
              <a:ea typeface="DFKai-SB" panose="03000509000000000000" pitchFamily="65" charset="-120"/>
            </a:endParaRPr>
          </a:p>
          <a:p>
            <a:pPr algn="ctr"/>
            <a:r>
              <a:rPr lang="zh-TW" altLang="en-US" sz="4800" dirty="0" smtClean="0">
                <a:latin typeface="DFKai-SB" panose="03000509000000000000" pitchFamily="65" charset="-120"/>
                <a:ea typeface="DFKai-SB" panose="03000509000000000000" pitchFamily="65" charset="-120"/>
              </a:rPr>
              <a:t>祢是基督</a:t>
            </a:r>
            <a:r>
              <a:rPr lang="en-US" altLang="zh-TW" sz="4800" dirty="0" smtClean="0">
                <a:latin typeface="DFKai-SB" panose="03000509000000000000" pitchFamily="65" charset="-120"/>
                <a:ea typeface="DFKai-SB" panose="03000509000000000000" pitchFamily="65" charset="-120"/>
              </a:rPr>
              <a:t>,</a:t>
            </a:r>
          </a:p>
          <a:p>
            <a:pPr algn="ctr"/>
            <a:r>
              <a:rPr lang="zh-TW" altLang="en-US" sz="4800" dirty="0" smtClean="0">
                <a:latin typeface="DFKai-SB" panose="03000509000000000000" pitchFamily="65" charset="-120"/>
                <a:ea typeface="DFKai-SB" panose="03000509000000000000" pitchFamily="65" charset="-120"/>
              </a:rPr>
              <a:t>所應允的對天降落來</a:t>
            </a:r>
            <a:r>
              <a:rPr lang="en-US" altLang="zh-TW" sz="4800" dirty="0" smtClean="0">
                <a:latin typeface="DFKai-SB" panose="03000509000000000000" pitchFamily="65" charset="-120"/>
                <a:ea typeface="DFKai-SB" panose="03000509000000000000" pitchFamily="65" charset="-120"/>
              </a:rPr>
              <a:t>,</a:t>
            </a:r>
          </a:p>
          <a:p>
            <a:pPr algn="ctr"/>
            <a:r>
              <a:rPr lang="zh-TW" altLang="en-US" sz="4800" dirty="0" smtClean="0">
                <a:latin typeface="DFKai-SB" panose="03000509000000000000" pitchFamily="65" charset="-120"/>
                <a:ea typeface="DFKai-SB" panose="03000509000000000000" pitchFamily="65" charset="-120"/>
              </a:rPr>
              <a:t>上帝的子</a:t>
            </a:r>
            <a:r>
              <a:rPr lang="en-US" altLang="zh-TW" sz="4800" dirty="0" smtClean="0">
                <a:latin typeface="DFKai-SB" panose="03000509000000000000" pitchFamily="65" charset="-120"/>
                <a:ea typeface="DFKai-SB" panose="03000509000000000000" pitchFamily="65" charset="-120"/>
              </a:rPr>
              <a:t>.</a:t>
            </a:r>
            <a:r>
              <a:rPr lang="zh-TW" altLang="en-US" sz="4800" dirty="0" smtClean="0">
                <a:latin typeface="DFKai-SB" panose="03000509000000000000" pitchFamily="65" charset="-120"/>
                <a:ea typeface="DFKai-SB" panose="03000509000000000000" pitchFamily="65" charset="-120"/>
              </a:rPr>
              <a:t> </a:t>
            </a:r>
            <a:endParaRPr lang="en-US" altLang="zh-TW" sz="4800" dirty="0" smtClean="0">
              <a:latin typeface="DFKai-SB" panose="03000509000000000000" pitchFamily="65" charset="-120"/>
              <a:ea typeface="DFKai-SB" panose="03000509000000000000" pitchFamily="65" charset="-120"/>
            </a:endParaRPr>
          </a:p>
          <a:p>
            <a:pPr algn="ctr"/>
            <a:r>
              <a:rPr lang="en-US" sz="3600" dirty="0" smtClean="0"/>
              <a:t>Can </a:t>
            </a:r>
            <a:r>
              <a:rPr lang="en-US" sz="3600" dirty="0"/>
              <a:t>it be true? Can it be real</a:t>
            </a:r>
            <a:r>
              <a:rPr lang="en-US" sz="3600" dirty="0" smtClean="0"/>
              <a:t>?</a:t>
            </a:r>
          </a:p>
          <a:p>
            <a:pPr algn="ctr"/>
            <a:r>
              <a:rPr lang="en-US" sz="3600" dirty="0" smtClean="0"/>
              <a:t> </a:t>
            </a:r>
            <a:r>
              <a:rPr lang="en-US" sz="3600" dirty="0"/>
              <a:t>I can’t explain but before You I kneel</a:t>
            </a:r>
            <a:r>
              <a:rPr lang="en-US" sz="3600" dirty="0" smtClean="0"/>
              <a:t>.</a:t>
            </a:r>
          </a:p>
          <a:p>
            <a:pPr algn="ctr"/>
            <a:r>
              <a:rPr lang="en-US" sz="3600" dirty="0" smtClean="0"/>
              <a:t> </a:t>
            </a:r>
            <a:r>
              <a:rPr lang="en-US" sz="3600" dirty="0"/>
              <a:t>You are the Christ. You are the one sent down from heaven; You are God’s Son. </a:t>
            </a:r>
            <a:endParaRPr lang="en-US" sz="3600" dirty="0">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174451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204686" y="152400"/>
            <a:ext cx="7391400" cy="3693319"/>
          </a:xfrm>
          <a:prstGeom prst="rect">
            <a:avLst/>
          </a:prstGeom>
        </p:spPr>
        <p:txBody>
          <a:bodyPr wrap="square">
            <a:spAutoFit/>
          </a:bodyPr>
          <a:lstStyle/>
          <a:p>
            <a:pPr algn="ctr"/>
            <a:r>
              <a:rPr lang="zh-TW" altLang="en-US" sz="54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對天降落來</a:t>
            </a:r>
            <a:r>
              <a:rPr lang="en-US" altLang="zh-TW" sz="54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a:t>
            </a:r>
          </a:p>
          <a:p>
            <a:pPr algn="ctr"/>
            <a:r>
              <a:rPr lang="zh-TW" altLang="en-US" sz="54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上帝的</a:t>
            </a:r>
            <a:r>
              <a:rPr lang="zh-TW" altLang="en-US" sz="5400" dirty="0" smtClean="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rPr>
              <a:t>子</a:t>
            </a:r>
            <a:endParaRPr lang="en-US" altLang="zh-TW" sz="5400" dirty="0" smtClean="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pPr algn="ctr"/>
            <a:r>
              <a:rPr lang="en-US" sz="5400" dirty="0">
                <a:solidFill>
                  <a:srgbClr val="FFFF00"/>
                </a:solidFill>
                <a:effectLst>
                  <a:outerShdw blurRad="38100" dist="38100" dir="2700000" algn="tl">
                    <a:srgbClr val="000000">
                      <a:alpha val="43137"/>
                    </a:srgbClr>
                  </a:outerShdw>
                </a:effectLst>
              </a:rPr>
              <a:t>Sent down from heaven, You are the Christ.</a:t>
            </a:r>
            <a:endParaRPr lang="en-US" sz="5400" dirty="0">
              <a:solidFill>
                <a:srgbClr val="FFFF00"/>
              </a:solidFill>
              <a:effectLst>
                <a:outerShdw blurRad="38100" dist="38100" dir="2700000" algn="tl">
                  <a:srgbClr val="000000">
                    <a:alpha val="43137"/>
                  </a:srgbClr>
                </a:outerShdw>
              </a:effectLst>
              <a:latin typeface="DFKai-SB" panose="03000509000000000000" pitchFamily="65" charset="-120"/>
              <a:ea typeface="DFKai-SB" panose="03000509000000000000" pitchFamily="65" charset="-120"/>
            </a:endParaRPr>
          </a:p>
          <a:p>
            <a:pPr algn="ctr"/>
            <a:endParaRPr lang="en-US" altLang="zh-TW" dirty="0">
              <a:solidFill>
                <a:srgbClr val="FFFF00"/>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348566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44000" cy="687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56409" y="762000"/>
            <a:ext cx="6989618" cy="4401205"/>
          </a:xfrm>
          <a:prstGeom prst="rect">
            <a:avLst/>
          </a:prstGeom>
          <a:solidFill>
            <a:srgbClr val="FFFFCC">
              <a:alpha val="74118"/>
            </a:srgbClr>
          </a:solidFill>
          <a:effectLst>
            <a:softEdge rad="63500"/>
          </a:effectLst>
        </p:spPr>
        <p:txBody>
          <a:bodyPr wrap="square" rtlCol="0">
            <a:spAutoFit/>
          </a:bodyPr>
          <a:lstStyle/>
          <a:p>
            <a:r>
              <a:rPr lang="zh-TW" altLang="en-US" sz="4000" dirty="0">
                <a:solidFill>
                  <a:prstClr val="black"/>
                </a:solidFill>
                <a:latin typeface="DFKai-SB" panose="03000509000000000000" pitchFamily="65" charset="-120"/>
                <a:ea typeface="DFKai-SB" panose="03000509000000000000" pitchFamily="65" charset="-120"/>
              </a:rPr>
              <a:t>出來的時，抵著一個</a:t>
            </a:r>
            <a:r>
              <a:rPr lang="zh-TW" altLang="en-US" sz="4000" u="sng" dirty="0">
                <a:solidFill>
                  <a:prstClr val="black"/>
                </a:solidFill>
                <a:latin typeface="DFKai-SB" panose="03000509000000000000" pitchFamily="65" charset="-120"/>
                <a:ea typeface="DFKai-SB" panose="03000509000000000000" pitchFamily="65" charset="-120"/>
              </a:rPr>
              <a:t>古利奈</a:t>
            </a:r>
            <a:r>
              <a:rPr lang="zh-TW" altLang="en-US" sz="4000" dirty="0">
                <a:solidFill>
                  <a:prstClr val="black"/>
                </a:solidFill>
                <a:latin typeface="DFKai-SB" panose="03000509000000000000" pitchFamily="65" charset="-120"/>
                <a:ea typeface="DFKai-SB" panose="03000509000000000000" pitchFamily="65" charset="-120"/>
              </a:rPr>
              <a:t>人名</a:t>
            </a:r>
            <a:r>
              <a:rPr lang="zh-TW" altLang="en-US" sz="4000" u="sng" dirty="0">
                <a:solidFill>
                  <a:prstClr val="black"/>
                </a:solidFill>
                <a:latin typeface="DFKai-SB" panose="03000509000000000000" pitchFamily="65" charset="-120"/>
                <a:ea typeface="DFKai-SB" panose="03000509000000000000" pitchFamily="65" charset="-120"/>
              </a:rPr>
              <a:t>西門</a:t>
            </a:r>
            <a:r>
              <a:rPr lang="zh-TW" altLang="en-US" sz="4000" dirty="0">
                <a:solidFill>
                  <a:prstClr val="black"/>
                </a:solidFill>
                <a:latin typeface="DFKai-SB" panose="03000509000000000000" pitchFamily="65" charset="-120"/>
                <a:ea typeface="DFKai-SB" panose="03000509000000000000" pitchFamily="65" charset="-120"/>
              </a:rPr>
              <a:t>，勉強伊相及去，互伊夯耶穌的十字架</a:t>
            </a:r>
            <a:r>
              <a:rPr lang="en-US" altLang="zh-TW" sz="4000" dirty="0" smtClean="0">
                <a:solidFill>
                  <a:prstClr val="black"/>
                </a:solidFill>
                <a:latin typeface="DFKai-SB" panose="03000509000000000000" pitchFamily="65" charset="-120"/>
                <a:ea typeface="DFKai-SB" panose="03000509000000000000" pitchFamily="65" charset="-120"/>
              </a:rPr>
              <a:t>.</a:t>
            </a:r>
            <a:endParaRPr lang="en-US" sz="4000" dirty="0">
              <a:solidFill>
                <a:prstClr val="black"/>
              </a:solidFill>
            </a:endParaRPr>
          </a:p>
          <a:p>
            <a:r>
              <a:rPr lang="en-US" sz="4000" b="1" baseline="30000" dirty="0">
                <a:solidFill>
                  <a:prstClr val="black"/>
                </a:solidFill>
              </a:rPr>
              <a:t> </a:t>
            </a:r>
            <a:r>
              <a:rPr lang="en-US" sz="4000" dirty="0">
                <a:solidFill>
                  <a:prstClr val="black"/>
                </a:solidFill>
              </a:rPr>
              <a:t>As they went out, they found a man of Cyrene, Simon by name. They compelled this man to carry his cross.</a:t>
            </a:r>
          </a:p>
        </p:txBody>
      </p:sp>
    </p:spTree>
    <p:extLst>
      <p:ext uri="{BB962C8B-B14F-4D97-AF65-F5344CB8AC3E}">
        <p14:creationId xmlns:p14="http://schemas.microsoft.com/office/powerpoint/2010/main" val="1528451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44000" cy="687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56409" y="931012"/>
            <a:ext cx="6989618" cy="5016758"/>
          </a:xfrm>
          <a:prstGeom prst="rect">
            <a:avLst/>
          </a:prstGeom>
          <a:solidFill>
            <a:srgbClr val="FFFFCC">
              <a:alpha val="74118"/>
            </a:srgbClr>
          </a:solidFill>
          <a:effectLst>
            <a:softEdge rad="63500"/>
          </a:effectLst>
        </p:spPr>
        <p:txBody>
          <a:bodyPr wrap="square" rtlCol="0">
            <a:spAutoFit/>
          </a:bodyPr>
          <a:lstStyle/>
          <a:p>
            <a:r>
              <a:rPr lang="zh-TW" altLang="en-US" sz="4000" dirty="0">
                <a:solidFill>
                  <a:prstClr val="black"/>
                </a:solidFill>
                <a:latin typeface="DFKai-SB" panose="03000509000000000000" pitchFamily="65" charset="-120"/>
                <a:ea typeface="DFKai-SB" panose="03000509000000000000" pitchFamily="65" charset="-120"/>
              </a:rPr>
              <a:t>到一所在名各各他，就是「頭殼碗」的所在</a:t>
            </a:r>
            <a:r>
              <a:rPr lang="en-US" altLang="zh-TW" sz="4000" dirty="0">
                <a:solidFill>
                  <a:prstClr val="black"/>
                </a:solidFill>
                <a:latin typeface="DFKai-SB" panose="03000509000000000000" pitchFamily="65" charset="-120"/>
                <a:ea typeface="DFKai-SB" panose="03000509000000000000" pitchFamily="65" charset="-120"/>
              </a:rPr>
              <a:t>...</a:t>
            </a:r>
            <a:r>
              <a:rPr lang="zh-TW" altLang="en-US" sz="4000" dirty="0">
                <a:solidFill>
                  <a:prstClr val="black"/>
                </a:solidFill>
                <a:latin typeface="DFKai-SB" panose="03000509000000000000" pitchFamily="65" charset="-120"/>
                <a:ea typeface="DFKai-SB" panose="03000509000000000000" pitchFamily="65" charset="-120"/>
              </a:rPr>
              <a:t>就釘伊佇十字架   </a:t>
            </a:r>
            <a:br>
              <a:rPr lang="zh-TW" altLang="en-US" sz="4000" dirty="0">
                <a:solidFill>
                  <a:prstClr val="black"/>
                </a:solidFill>
                <a:latin typeface="DFKai-SB" panose="03000509000000000000" pitchFamily="65" charset="-120"/>
                <a:ea typeface="DFKai-SB" panose="03000509000000000000" pitchFamily="65" charset="-120"/>
              </a:rPr>
            </a:br>
            <a:r>
              <a:rPr lang="zh-TW" altLang="en-US" sz="4000" dirty="0">
                <a:solidFill>
                  <a:prstClr val="black"/>
                </a:solidFill>
                <a:latin typeface="DFKai-SB" panose="03000509000000000000" pitchFamily="65" charset="-120"/>
                <a:ea typeface="DFKai-SB" panose="03000509000000000000" pitchFamily="65" charset="-120"/>
              </a:rPr>
              <a:t>              馬太</a:t>
            </a:r>
            <a:r>
              <a:rPr lang="en-US" altLang="zh-TW" sz="4000" dirty="0" smtClean="0">
                <a:solidFill>
                  <a:prstClr val="black"/>
                </a:solidFill>
                <a:latin typeface="DFKai-SB" panose="03000509000000000000" pitchFamily="65" charset="-120"/>
                <a:ea typeface="DFKai-SB" panose="03000509000000000000" pitchFamily="65" charset="-120"/>
              </a:rPr>
              <a:t>27:32-33</a:t>
            </a:r>
          </a:p>
          <a:p>
            <a:r>
              <a:rPr lang="en-US" sz="4000" b="1" baseline="30000" dirty="0">
                <a:solidFill>
                  <a:prstClr val="black"/>
                </a:solidFill>
              </a:rPr>
              <a:t> </a:t>
            </a:r>
            <a:r>
              <a:rPr lang="en-US" sz="4000" dirty="0" smtClean="0">
                <a:solidFill>
                  <a:prstClr val="black"/>
                </a:solidFill>
              </a:rPr>
              <a:t>And </a:t>
            </a:r>
            <a:r>
              <a:rPr lang="en-US" sz="4000" dirty="0">
                <a:solidFill>
                  <a:prstClr val="black"/>
                </a:solidFill>
              </a:rPr>
              <a:t>when they came to a place called </a:t>
            </a:r>
            <a:r>
              <a:rPr lang="en-US" sz="4000" dirty="0" smtClean="0">
                <a:solidFill>
                  <a:prstClr val="black"/>
                </a:solidFill>
              </a:rPr>
              <a:t>Golgotha…there they had crucified Him. </a:t>
            </a:r>
          </a:p>
          <a:p>
            <a:pPr algn="r"/>
            <a:r>
              <a:rPr lang="en-US" sz="4000" dirty="0" smtClean="0">
                <a:solidFill>
                  <a:prstClr val="black"/>
                </a:solidFill>
              </a:rPr>
              <a:t>Matthew 27:32-33</a:t>
            </a:r>
            <a:endParaRPr lang="en-US" sz="4000" dirty="0">
              <a:solidFill>
                <a:prstClr val="black"/>
              </a:solidFill>
            </a:endParaRPr>
          </a:p>
        </p:txBody>
      </p:sp>
    </p:spTree>
    <p:extLst>
      <p:ext uri="{BB962C8B-B14F-4D97-AF65-F5344CB8AC3E}">
        <p14:creationId xmlns:p14="http://schemas.microsoft.com/office/powerpoint/2010/main" val="2098469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1016</Words>
  <Application>Microsoft Office PowerPoint</Application>
  <PresentationFormat>On-screen Show (4:3)</PresentationFormat>
  <Paragraphs>97</Paragraphs>
  <Slides>31</Slides>
  <Notes>0</Notes>
  <HiddenSlides>0</HiddenSlides>
  <MMClips>0</MMClips>
  <ScaleCrop>false</ScaleCrop>
  <HeadingPairs>
    <vt:vector size="4" baseType="variant">
      <vt:variant>
        <vt:lpstr>Theme</vt:lpstr>
      </vt:variant>
      <vt:variant>
        <vt:i4>25</vt:i4>
      </vt:variant>
      <vt:variant>
        <vt:lpstr>Slide Titles</vt:lpstr>
      </vt:variant>
      <vt:variant>
        <vt:i4>31</vt:i4>
      </vt:variant>
    </vt:vector>
  </HeadingPairs>
  <TitlesOfParts>
    <vt:vector size="5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祂所行的路是叫做 “受苦的路”. 行佇彎曲難行的路，他身軀承受十架的重擔，心中也承受 世間人罪的沉重。 It was called the way of sorrows.  On this winding cruel course, Jesus fell from the weight of the cross and from the burden of sin that He had taken upon His heart. </vt:lpstr>
      <vt:lpstr>當門徒對遠遠看祂，祂白白得將自己為這世上的罪來付出。 在那個透風的山頂，十字架也完成它恩典的旅程。  As His followers watched from afar,  He gave Himself freely for the sins of the world. It was there upon that windswept hill that grace at last completed its journey.  </vt:lpstr>
      <vt:lpstr>PowerPoint Presentation</vt:lpstr>
      <vt:lpstr>PowerPoint Presentation</vt:lpstr>
      <vt:lpstr> 親愛主，親愛主祢施落拯救 用祢慈悲，用慈悲將阮蓋印 用祢疼的目屎擦去阮悲傷 祢的恩典大顯現 Lamb of God You bring salvation And with Your grace our hearts are sealed Lord, with Your tears of love You bathe our sorrows, In Your eyes we stand revealed. </vt:lpstr>
      <vt:lpstr>PowerPoint Presentation</vt:lpstr>
      <vt:lpstr>PowerPoint Presentation</vt:lpstr>
      <vt:lpstr>On the third day two of the disciples were going to a village named Emmaus. While they were talking and discussing together, Jesus himself drew near and went with them.  主復活的第三日，兩個學生去一個鄉社，叫以馬忤。在談論相問的時 耶穌本身近依，及他們相及行。</vt:lpstr>
      <vt:lpstr>Unrecognized by them, He began to expound upon all the scriptures and the things concerning Himself. Suddenly, their eyes were opened  and they recognized Him. 他們兩個人不認得伊，耶穌開始談論有關自己的經文，及代誌。學生的目睭開，忽然認得伊.</vt:lpstr>
      <vt:lpstr>And they rose that same hour and returned to Jerusalem. And they found the eleven and those who were with them gathered together, saying, “The Lord has risen indeed!” 就即時起身，倒去耶路撒冷遇著 其他的學生及同在的人講  “主果然復活!”</vt:lpstr>
      <vt:lpstr>Therefore be followers of Christ as dear children, holding to His grace scarred hands and clinging to his love as you go along life’s way. 所以,咱成做基督的學生及子女,著扲住祂的恩典,受釘的手,行在人生道路的時,牢著祂的愛。</vt:lpstr>
      <vt:lpstr>May hope be your constant companion and may you always walk in the light as His is in the light until you come to His promised rest.  信心常常陪伴你，行在祂的光明中。因為衪本身會在光明中迎接你進入祂應允的安息。 </vt:lpstr>
      <vt:lpstr>Jesus, You are the journey…. and You are the journey’s end. Amen! 耶穌，你是阮的道路及人生的旅程，也是阮行到最後的終點， 阿門。</vt:lpstr>
      <vt:lpstr>Pathway of Hope</vt:lpstr>
      <vt:lpstr>The road is long, the way is narrow. The path is steep, the mountains high. Lord, when we walk through valleys filled with fear, You wipe away our tears. We know that You are near. 這路是長,這路是真窄, 閣是真陡, 高親像山. 主,當阮行過驚惶的淵谷, 祢擦去阮目屎.阮知祢就佇此.</vt:lpstr>
      <vt:lpstr>And when we stray,  You are our shepherd.  when we fall, You give us grace.  When we are lost You find us where we are, You hold us to Your heart  with everlasting arms.  當阮迷路,祢是阮牧者, 當阮跌倒祢來救阮,  當阮失落,你佇那找到阮. 祢永活的聖手抱阮佇祢胸前. </vt:lpstr>
      <vt:lpstr>PowerPoint Presentation</vt:lpstr>
      <vt:lpstr>PowerPoint Presentation</vt:lpstr>
      <vt:lpstr>Come join us, faithful pilgrim.  We’ll walk the road as one.  And when we’ve walked ten thousand years, the journey will have just begun. 來與阮同行天路 阮要同心來行 閣當阮行千萬年久 這旅程才要開始</vt:lpstr>
      <vt:lpstr>We’ll walk with God through ev’ry valley. We’ll walk with God through ev’ry storm. And on the day our earthly walk is done, we’ll sing before the throne, “We never walked alone!” 與主同行,經過眾山谷 與主同行,過大風雨. 到有一日, 地上的路盡程, 佇寶座前吟詩,“ 與主行不孤單” </vt:lpstr>
      <vt:lpstr>Oh, Lord, You are the way.  You are the journey.  Come walk beside use as we go, Lord, You are the way.  You are the journey.  You are our legacy, eternal destiny. 喔,主祢是道路,人生的旅程, 請主祢來與阮同行. 喔,主祢是道路,人生的旅程, 主祢是阮寶貝,阮永生的歸屬.   </vt:lpstr>
      <vt:lpstr>You are the pathway of hope ,  You are the pathway of hope.  You are our legacy, eternal destiny.  You are the journey.  You are the pathway of hope! 主祢是阮盼望的道路, 祢是阮盼望的道路. 主祢是阮寶貝,阮永生的歸屬. 人生的旅程, 祢是阮盼望的道路</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Wenwen</dc:creator>
  <cp:lastModifiedBy>Jonathan</cp:lastModifiedBy>
  <cp:revision>18</cp:revision>
  <dcterms:created xsi:type="dcterms:W3CDTF">2015-01-22T20:23:47Z</dcterms:created>
  <dcterms:modified xsi:type="dcterms:W3CDTF">2016-04-02T13:23:55Z</dcterms:modified>
</cp:coreProperties>
</file>