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  <p:sldMasterId id="2147484014" r:id="rId2"/>
  </p:sldMasterIdLst>
  <p:notesMasterIdLst>
    <p:notesMasterId r:id="rId7"/>
  </p:notesMasterIdLst>
  <p:sldIdLst>
    <p:sldId id="266" r:id="rId3"/>
    <p:sldId id="341" r:id="rId4"/>
    <p:sldId id="342" r:id="rId5"/>
    <p:sldId id="34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000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513514-7DC3-484F-A324-10C0A65D1BBF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28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6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396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982B60-97EC-4B07-8A20-1FF4C85295A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4B3E3-6FEC-4EA3-8145-0400459D2F76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07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E8B568-75EE-4412-9925-6715CBA7F378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EF607-5F46-4AED-AA56-A1E5BEA9BA51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225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F2F0A6-3316-47DC-BE3F-581F1B3E439E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35556-2064-473A-BD19-77587A642855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804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D1505-091D-4512-A239-31CF59F1CD7F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06578-CBDB-421D-8349-69F3570017BC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74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F3571-DACB-492D-B4E7-3237E480512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791E1-11BB-4645-934B-1A1745A1D90E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028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013C69-95AD-43B6-872A-7350CDCCE018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92635-3889-4842-A667-3889F70F996F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5277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2BF71-6749-4EDD-B3F9-3AAF0D04C40A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578EB8-4E55-4969-9DEC-3EAD713C377B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382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E487C6-EE6C-47A1-B8BA-A4AC5DE99358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226AE-7033-4496-B1E0-671B543090C6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4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9188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47B5C-64C2-4851-AA56-7ECD85FC69C9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341FA-6B61-49A2-8D5E-89B68D178B5F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47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9D6D7F-95A1-48A3-95D5-FB85A777725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1BDB5-C532-4AAF-87B6-DAFF61811D74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77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73B1DA-CE69-409C-A535-993799A83A5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2016/4/16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7D6F7-FE4A-478E-9AA2-B42FD7DEAAF2}" type="slidenum"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67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19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55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3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5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3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86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056535-EA54-444E-B611-E2B1B1EEB6C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1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kumimoji="1" lang="zh-TW" alt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2016/4/16</a:t>
            </a:fld>
            <a:endParaRPr kumimoji="1" lang="en-US" altLang="zh-TW" dirty="0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kumimoji="1" lang="en-US" altLang="zh-TW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274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12493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143750" cy="2895600"/>
          </a:xfrm>
          <a:effectLst/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zh-TW" altLang="en-US" sz="6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除祢以外</a:t>
            </a:r>
            <a:r>
              <a:rPr lang="zh-TW" altLang="en-US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14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14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3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聖歌隊</a:t>
            </a:r>
            <a:r>
              <a:rPr lang="zh-TW" altLang="en-US" sz="36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36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獻詩</a:t>
            </a:r>
            <a:endParaRPr lang="zh-TW" altLang="en-US" sz="3600" i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844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"/>
            <a:ext cx="9144000" cy="6873240"/>
          </a:xfrm>
          <a:prstGeom prst="rect">
            <a:avLst/>
          </a:prstGeom>
        </p:spPr>
      </p:pic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9144000" cy="6172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除祢以外，佇天裡我有是誰？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除祢以外，佇地裡我無所欣慕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除祢以外，是誰能擦乾我眼淚？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除祢以外，是誰能帶互我安慰？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雖然我的肉體和我的心</a:t>
            </a: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腸</a:t>
            </a:r>
            <a: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漸</a:t>
            </a: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漸的消無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總是上帝是我心肝的氣</a:t>
            </a: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力</a:t>
            </a:r>
            <a: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我的基業直到永遠</a:t>
            </a:r>
            <a:endParaRPr lang="en-US" dirty="0">
              <a:solidFill>
                <a:schemeClr val="accent6">
                  <a:lumMod val="10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0" y="61722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3200" dirty="0" smtClean="0">
                <a:solidFill>
                  <a:srgbClr val="F79646">
                    <a:lumMod val="10000"/>
                  </a:srgbClr>
                </a:solidFill>
                <a:latin typeface="Times New Roman" panose="02020603050405020304" pitchFamily="18" charset="0"/>
                <a:ea typeface="全真楷書" pitchFamily="49" charset="-120"/>
                <a:cs typeface="Times New Roman" panose="02020603050405020304" pitchFamily="18" charset="0"/>
              </a:rPr>
              <a:t>1/3</a:t>
            </a:r>
            <a:endParaRPr kumimoji="1" lang="en-US" sz="3200" dirty="0">
              <a:solidFill>
                <a:srgbClr val="F79646">
                  <a:lumMod val="10000"/>
                </a:srgbClr>
              </a:solidFill>
              <a:latin typeface="Times New Roman" panose="02020603050405020304" pitchFamily="18" charset="0"/>
              <a:ea typeface="全真楷書" pitchFamily="49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0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" y="0"/>
            <a:ext cx="9159240" cy="6858000"/>
          </a:xfrm>
          <a:prstGeom prst="rect">
            <a:avLst/>
          </a:prstGeom>
        </p:spPr>
      </p:pic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609" y="152400"/>
            <a:ext cx="9144000" cy="6172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除祢以外，佇天裡我有是誰？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除祢以外，佇地裡我無所欣慕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除祢以外，是誰能擦乾我眼淚？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除祢以外，是誰能帶互我安慰？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雖然我的肉體和我的心</a:t>
            </a: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腸</a:t>
            </a:r>
            <a: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漸</a:t>
            </a: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漸的消無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總是上帝是我心肝的氣</a:t>
            </a: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力</a:t>
            </a:r>
            <a: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dirty="0">
                <a:solidFill>
                  <a:schemeClr val="accent6">
                    <a:lumMod val="1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我的基業直到永遠</a:t>
            </a:r>
            <a:endParaRPr lang="en-US" dirty="0">
              <a:solidFill>
                <a:schemeClr val="accent6">
                  <a:lumMod val="10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0" y="6172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3200" dirty="0">
                <a:solidFill>
                  <a:srgbClr val="F79646">
                    <a:lumMod val="10000"/>
                  </a:srgb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kumimoji="1" lang="en-US" sz="3200" dirty="0" smtClean="0">
                <a:solidFill>
                  <a:srgbClr val="F79646">
                    <a:lumMod val="10000"/>
                  </a:srgb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/3</a:t>
            </a:r>
            <a:endParaRPr kumimoji="1" lang="en-US" sz="3200" dirty="0">
              <a:solidFill>
                <a:srgbClr val="F79646">
                  <a:lumMod val="10000"/>
                </a:srgb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1" y="0"/>
            <a:ext cx="9220201" cy="6858000"/>
          </a:xfrm>
          <a:prstGeom prst="rect">
            <a:avLst/>
          </a:prstGeom>
        </p:spPr>
      </p:pic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342900"/>
            <a:ext cx="9296400" cy="6515100"/>
          </a:xfrm>
        </p:spPr>
        <p:txBody>
          <a:bodyPr>
            <a:normAutofit fontScale="90000"/>
          </a:bodyPr>
          <a:lstStyle/>
          <a:p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雖然我的肉體和我的心腸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漸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漸啲消無</a:t>
            </a:r>
            <a: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總是上帝是我心肝的氣力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我的基業直到永遠</a:t>
            </a:r>
            <a: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除祢以外，佇天裡我有是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誰</a:t>
            </a:r>
            <a: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除祢以外，佇地裡我無所欣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慕</a:t>
            </a:r>
            <a: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除祢以外，是誰能擦乾我眼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淚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除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祢以外，是誰能帶互我安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慰</a:t>
            </a:r>
            <a:r>
              <a:rPr 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0" y="612082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sz="3200" dirty="0" smtClean="0">
                <a:solidFill>
                  <a:srgbClr val="F79646">
                    <a:lumMod val="10000"/>
                  </a:srgbClr>
                </a:solidFill>
                <a:latin typeface="Times New Roman" panose="02020603050405020304" pitchFamily="18" charset="0"/>
                <a:ea typeface="全真楷書" pitchFamily="49" charset="-120"/>
                <a:cs typeface="Times New Roman" panose="02020603050405020304" pitchFamily="18" charset="0"/>
              </a:rPr>
              <a:t>3/3</a:t>
            </a:r>
            <a:endParaRPr kumimoji="1" lang="en-US" sz="3200" dirty="0">
              <a:solidFill>
                <a:srgbClr val="F79646">
                  <a:lumMod val="10000"/>
                </a:srgbClr>
              </a:solidFill>
              <a:latin typeface="Times New Roman" panose="02020603050405020304" pitchFamily="18" charset="0"/>
              <a:ea typeface="全真楷書" pitchFamily="49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8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46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6_預設簡報設計</vt:lpstr>
      <vt:lpstr>2_Office Theme</vt:lpstr>
      <vt:lpstr>除祢以外   聖歌隊 獻詩</vt:lpstr>
      <vt:lpstr>除祢以外，佇天裡我有是誰？ 除祢以外，佇地裡我無所欣慕 除祢以外，是誰能擦乾我眼淚？ 除祢以外，是誰能帶互我安慰？ 雖然我的肉體和我的心腸 漸漸的消無 總是上帝是我心肝的氣力 是我的基業直到永遠</vt:lpstr>
      <vt:lpstr>除祢以外，佇天裡我有是誰？ 除祢以外，佇地裡我無所欣慕 除祢以外，是誰能擦乾我眼淚？ 除祢以外，是誰能帶互我安慰？ 雖然我的肉體和我的心腸 漸漸的消無 總是上帝是我心肝的氣力 是我的基業直到永遠</vt:lpstr>
      <vt:lpstr>雖然我的肉體和我的心腸， 漸漸啲消無 總是上帝是我心肝的氣力， 是我的基業直到永遠 除祢以外，佇天裡我有是誰 除祢以外，佇地裡我無所欣慕 除祢以外，是誰能擦乾我眼淚 除祢以外，是誰能帶互我安慰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37</cp:revision>
  <dcterms:created xsi:type="dcterms:W3CDTF">2015-12-30T23:14:56Z</dcterms:created>
  <dcterms:modified xsi:type="dcterms:W3CDTF">2016-04-16T16:28:26Z</dcterms:modified>
</cp:coreProperties>
</file>