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2" r:id="rId1"/>
  </p:sldMasterIdLst>
  <p:notesMasterIdLst>
    <p:notesMasterId r:id="rId6"/>
  </p:notesMasterIdLst>
  <p:sldIdLst>
    <p:sldId id="443" r:id="rId2"/>
    <p:sldId id="444" r:id="rId3"/>
    <p:sldId id="445" r:id="rId4"/>
    <p:sldId id="44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8300"/>
    <a:srgbClr val="000000"/>
    <a:srgbClr val="CC0066"/>
    <a:srgbClr val="080808"/>
    <a:srgbClr val="FF0000"/>
    <a:srgbClr val="EE1251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fld id="{171EDC89-1D38-4E09-953D-EF2BAE40A62A}" type="slidenum">
              <a:rPr lang="en-US" altLang="zh-TW" sz="1200">
                <a:solidFill>
                  <a:srgbClr val="000000"/>
                </a:solidFill>
              </a:rPr>
              <a:pPr eaLnBrk="1" hangingPunct="1"/>
              <a:t>1</a:t>
            </a:fld>
            <a:endParaRPr lang="en-US" altLang="zh-TW" sz="1200">
              <a:solidFill>
                <a:srgbClr val="000000"/>
              </a:solidFill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3588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6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89718" tIns="44859" rIns="89718" bIns="448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/>
              <a:cs typeface="全真楷書"/>
            </a:endParaRPr>
          </a:p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/>
              <a:cs typeface="全真楷書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9BB35E37-E9AD-46A3-A1D7-A1532CBF4DB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37396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6B8727B3-FC1D-4154-A8A7-63604FE5DF3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36605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32F53849-243E-4899-A853-BF0070D92EE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61287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09603033-90D1-4695-A01D-BB53454898E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66652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054A574C-22F5-405D-B3D1-D624950D03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85200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F21CD112-66AB-49BE-A85D-EBBC0C28232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09408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D10CB3C9-C3E4-40FA-94A5-830E41CB7C4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24531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5968AF1E-9B98-43B4-9ED6-491D47101C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14149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393E440F-000E-4DDE-8396-6060753075D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43969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37896931-4814-4F36-A099-6F51FF0BB97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10726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AD467B02-6061-4700-A30F-8531AD7EFC1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64427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5FF350-E0E5-4521-B591-FB71D56C973A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040770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3" r:id="rId1"/>
    <p:sldLayoutId id="2147484234" r:id="rId2"/>
    <p:sldLayoutId id="2147484235" r:id="rId3"/>
    <p:sldLayoutId id="2147484236" r:id="rId4"/>
    <p:sldLayoutId id="2147484237" r:id="rId5"/>
    <p:sldLayoutId id="2147484238" r:id="rId6"/>
    <p:sldLayoutId id="2147484239" r:id="rId7"/>
    <p:sldLayoutId id="2147484240" r:id="rId8"/>
    <p:sldLayoutId id="2147484241" r:id="rId9"/>
    <p:sldLayoutId id="2147484242" r:id="rId10"/>
    <p:sldLayoutId id="21474842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5603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87337" y="152401"/>
            <a:ext cx="6646863" cy="2362199"/>
          </a:xfrm>
          <a:noFill/>
        </p:spPr>
        <p:txBody>
          <a:bodyPr/>
          <a:lstStyle/>
          <a:p>
            <a:pPr eaLnBrk="1" hangingPunct="1"/>
            <a:r>
              <a:rPr lang="en-US" altLang="zh-TW" sz="66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6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latin typeface="DFKai-SB" pitchFamily="65" charset="-120"/>
                <a:ea typeface="DFKai-SB" pitchFamily="65" charset="-120"/>
              </a:rPr>
              <a:t>請咱大家大聲唱歌</a:t>
            </a:r>
            <a:r>
              <a:rPr lang="en-US" altLang="zh-TW" sz="5400" dirty="0" smtClean="0">
                <a:solidFill>
                  <a:schemeClr val="accent6">
                    <a:lumMod val="10000"/>
                  </a:schemeClr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400" dirty="0" smtClean="0">
                <a:solidFill>
                  <a:schemeClr val="accent6">
                    <a:lumMod val="10000"/>
                  </a:schemeClr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2000" dirty="0" smtClean="0">
                <a:solidFill>
                  <a:schemeClr val="accent6">
                    <a:lumMod val="10000"/>
                  </a:schemeClr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2000" dirty="0" smtClean="0">
                <a:solidFill>
                  <a:schemeClr val="accent6">
                    <a:lumMod val="10000"/>
                  </a:schemeClr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3600" dirty="0">
                <a:solidFill>
                  <a:schemeClr val="accent6">
                    <a:lumMod val="10000"/>
                  </a:schemeClr>
                </a:solidFill>
                <a:latin typeface="DFKai-SB" pitchFamily="65" charset="-120"/>
                <a:ea typeface="DFKai-SB" pitchFamily="65" charset="-120"/>
              </a:rPr>
              <a:t>婦女</a:t>
            </a:r>
            <a:r>
              <a:rPr lang="zh-TW" altLang="en-US" sz="3600" dirty="0" smtClean="0">
                <a:solidFill>
                  <a:schemeClr val="accent6">
                    <a:lumMod val="10000"/>
                  </a:schemeClr>
                </a:solidFill>
                <a:latin typeface="DFKai-SB" pitchFamily="65" charset="-120"/>
                <a:ea typeface="DFKai-SB" pitchFamily="65" charset="-120"/>
              </a:rPr>
              <a:t>會 獻</a:t>
            </a:r>
            <a:r>
              <a:rPr lang="zh-TW" altLang="en-US" sz="3600" dirty="0">
                <a:solidFill>
                  <a:schemeClr val="accent6">
                    <a:lumMod val="10000"/>
                  </a:schemeClr>
                </a:solidFill>
                <a:latin typeface="DFKai-SB" pitchFamily="65" charset="-120"/>
                <a:ea typeface="DFKai-SB" pitchFamily="65" charset="-120"/>
              </a:rPr>
              <a:t>詩</a:t>
            </a: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4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zh-TW" altLang="en-US" sz="5400" dirty="0" smtClean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589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2438400"/>
            <a:ext cx="4783282" cy="4419599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8229599" y="152400"/>
            <a:ext cx="924791" cy="639762"/>
          </a:xfrm>
        </p:spPr>
        <p:txBody>
          <a:bodyPr/>
          <a:lstStyle/>
          <a:p>
            <a:pPr algn="ctr"/>
            <a:r>
              <a:rPr lang="en-US" altLang="zh-TW" sz="2000" i="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1/3</a:t>
            </a:r>
            <a:endParaRPr lang="en-US" altLang="zh-TW" sz="2000" i="0" dirty="0">
              <a:solidFill>
                <a:schemeClr val="accent6">
                  <a:lumMod val="10000"/>
                </a:schemeClr>
              </a:solidFill>
              <a:ea typeface="標楷體" pitchFamily="65" charset="-120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381000" y="228600"/>
            <a:ext cx="8077200" cy="64008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請咱大家大聲唱</a:t>
            </a: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歌</a:t>
            </a:r>
            <a:endParaRPr lang="en-US" altLang="zh-TW" sz="5400" dirty="0">
              <a:solidFill>
                <a:schemeClr val="accent6">
                  <a:lumMod val="10000"/>
                </a:schemeClr>
              </a:solidFill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感謝謳咾耶和</a:t>
            </a: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華</a:t>
            </a:r>
            <a:endParaRPr lang="en-US" altLang="zh-TW" sz="5400" dirty="0">
              <a:solidFill>
                <a:schemeClr val="accent6">
                  <a:lumMod val="10000"/>
                </a:schemeClr>
              </a:solidFill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聖子降世設立聖</a:t>
            </a: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會</a:t>
            </a:r>
            <a:endParaRPr lang="en-US" altLang="zh-TW" sz="5400" dirty="0">
              <a:solidFill>
                <a:schemeClr val="accent6">
                  <a:lumMod val="10000"/>
                </a:schemeClr>
              </a:solidFill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施恩救人赦免</a:t>
            </a: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罪</a:t>
            </a:r>
            <a:endParaRPr lang="en-US" altLang="zh-TW" sz="5400" dirty="0" smtClean="0">
              <a:solidFill>
                <a:schemeClr val="accent6">
                  <a:lumMod val="10000"/>
                </a:schemeClr>
              </a:solidFill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上帝恩典極大無比</a:t>
            </a:r>
          </a:p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耶穌為咱來受死</a:t>
            </a:r>
          </a:p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咱若靠祂就攏免驚</a:t>
            </a:r>
          </a:p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到尾穩當能較嬴</a:t>
            </a:r>
          </a:p>
          <a:p>
            <a:pPr>
              <a:buFont typeface="Wingdings" pitchFamily="2" charset="2"/>
              <a:buNone/>
            </a:pPr>
            <a:endParaRPr lang="en-US" altLang="zh-TW" sz="5400" dirty="0">
              <a:solidFill>
                <a:schemeClr val="accent6">
                  <a:lumMod val="10000"/>
                </a:schemeClr>
              </a:solidFill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700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1752600"/>
            <a:ext cx="4800600" cy="510540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8229599" y="152400"/>
            <a:ext cx="924791" cy="639762"/>
          </a:xfrm>
        </p:spPr>
        <p:txBody>
          <a:bodyPr/>
          <a:lstStyle/>
          <a:p>
            <a:pPr algn="ctr"/>
            <a:r>
              <a:rPr lang="en-US" altLang="zh-TW" sz="20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2</a:t>
            </a:r>
            <a:r>
              <a:rPr lang="en-US" altLang="zh-TW" sz="2000" i="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/3</a:t>
            </a:r>
            <a:endParaRPr lang="en-US" altLang="zh-TW" sz="2000" i="0" dirty="0">
              <a:solidFill>
                <a:schemeClr val="accent6">
                  <a:lumMod val="10000"/>
                </a:schemeClr>
              </a:solidFill>
              <a:ea typeface="標楷體" pitchFamily="65" charset="-120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381000" y="228600"/>
            <a:ext cx="8077200" cy="64008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上帝聖會遍滿天下</a:t>
            </a:r>
          </a:p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原本咱人是一家</a:t>
            </a:r>
          </a:p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歡喜進入耶穌聖會</a:t>
            </a:r>
          </a:p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與父上帝相交陪</a:t>
            </a:r>
          </a:p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上帝聖會無論老幼</a:t>
            </a:r>
          </a:p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倚靠基督就得救</a:t>
            </a:r>
          </a:p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富貴貧賤無分彼此</a:t>
            </a:r>
          </a:p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天下只有一個主</a:t>
            </a:r>
          </a:p>
          <a:p>
            <a:pPr>
              <a:buFont typeface="Wingdings" pitchFamily="2" charset="2"/>
              <a:buNone/>
            </a:pPr>
            <a:endParaRPr lang="en-US" altLang="zh-TW" sz="5400" dirty="0">
              <a:solidFill>
                <a:schemeClr val="accent6">
                  <a:lumMod val="10000"/>
                </a:schemeClr>
              </a:solidFill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050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8229599" y="152400"/>
            <a:ext cx="924791" cy="639762"/>
          </a:xfrm>
        </p:spPr>
        <p:txBody>
          <a:bodyPr/>
          <a:lstStyle/>
          <a:p>
            <a:pPr algn="ctr"/>
            <a:r>
              <a:rPr lang="en-US" altLang="zh-TW" sz="200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3</a:t>
            </a:r>
            <a:r>
              <a:rPr lang="en-US" altLang="zh-TW" sz="2000" i="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/3</a:t>
            </a:r>
            <a:endParaRPr lang="en-US" altLang="zh-TW" sz="2000" i="0" dirty="0">
              <a:solidFill>
                <a:schemeClr val="accent6">
                  <a:lumMod val="10000"/>
                </a:schemeClr>
              </a:solidFill>
              <a:ea typeface="標楷體" pitchFamily="65" charset="-120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381000" y="228600"/>
            <a:ext cx="8077200" cy="64008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原本主站明宮聖所</a:t>
            </a:r>
          </a:p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甘願降世受艱苦</a:t>
            </a:r>
          </a:p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拯救人類脫離死罪</a:t>
            </a:r>
          </a:p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引導眾人入聖會</a:t>
            </a:r>
          </a:p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聖神冥日保護照顧</a:t>
            </a:r>
          </a:p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助咱好膽行天路</a:t>
            </a:r>
          </a:p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隨主脚步趁祂來行</a:t>
            </a:r>
          </a:p>
          <a:p>
            <a:pPr>
              <a:buFont typeface="Wingdings" pitchFamily="2" charset="2"/>
              <a:buNone/>
            </a:pPr>
            <a:r>
              <a:rPr lang="zh-TW" altLang="en-US" sz="5400" dirty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到尾穩當入天</a:t>
            </a:r>
            <a:r>
              <a:rPr lang="zh-TW" altLang="en-US" sz="540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城</a:t>
            </a:r>
            <a:r>
              <a:rPr lang="en-US" altLang="zh-TW" sz="480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x2</a:t>
            </a:r>
            <a:endParaRPr lang="zh-TW" altLang="en-US" sz="4800" dirty="0">
              <a:solidFill>
                <a:schemeClr val="accent6">
                  <a:lumMod val="10000"/>
                </a:schemeClr>
              </a:solidFill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endParaRPr lang="en-US" altLang="zh-TW" sz="5400" dirty="0">
              <a:solidFill>
                <a:schemeClr val="accent6">
                  <a:lumMod val="10000"/>
                </a:schemeClr>
              </a:solidFill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502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185</Words>
  <Application>Microsoft Office PowerPoint</Application>
  <PresentationFormat>On-screen Show (4:3)</PresentationFormat>
  <Paragraphs>29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1_預設簡報設計</vt:lpstr>
      <vt:lpstr> 請咱大家大聲唱歌  婦女會 獻詩  </vt:lpstr>
      <vt:lpstr>1/3</vt:lpstr>
      <vt:lpstr>2/3</vt:lpstr>
      <vt:lpstr>3/3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72</cp:revision>
  <dcterms:created xsi:type="dcterms:W3CDTF">2015-12-30T23:14:56Z</dcterms:created>
  <dcterms:modified xsi:type="dcterms:W3CDTF">2016-04-16T16:09:12Z</dcterms:modified>
</cp:coreProperties>
</file>