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  <p:sldMasterId id="2147484376" r:id="rId2"/>
  </p:sldMasterIdLst>
  <p:notesMasterIdLst>
    <p:notesMasterId r:id="rId7"/>
  </p:notesMasterIdLst>
  <p:sldIdLst>
    <p:sldId id="487" r:id="rId3"/>
    <p:sldId id="490" r:id="rId4"/>
    <p:sldId id="491" r:id="rId5"/>
    <p:sldId id="49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4900"/>
    <a:srgbClr val="AC8300"/>
    <a:srgbClr val="000000"/>
    <a:srgbClr val="CC0066"/>
    <a:srgbClr val="080808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  <a:p>
            <a:pPr>
              <a:spcBef>
                <a:spcPct val="0"/>
              </a:spcBef>
            </a:pPr>
            <a:endParaRPr lang="en-US" altLang="zh-TW" sz="1400" smtClean="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ED49BBB2-D0CB-482D-B359-A0ECCD3F3B20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E868BF4-B53A-46A5-AE2B-BD4188BDEED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121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7451CBF-5673-4885-9C4B-F58C47C5B9E5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118F7F74-95D8-4BF4-9D48-8456F96857F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184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D76BB66-4DB6-4D00-892D-2A953D1D0366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843246D-693D-436E-A6F9-047765FDB35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0710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67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82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8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90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8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82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42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07E32A0-C602-4C11-A5BD-7195B30670F2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595E4603-9B7D-4693-8999-5FFFF5DC3DF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17030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7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5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7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4DBB309C-2008-431C-A5EC-EE4E93809040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67B54C0-066A-466D-9030-7E9C2BA3CD5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5270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BE34B562-2294-4EF3-863A-9C429616AB5D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EC1A72E-9CD6-4C3A-BBEF-BA5A2BC33B2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4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C10295A-5596-440E-AC64-19A36A540D93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446DE36-75C6-4F8A-9C46-B1F7A62FC7AF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31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BDD6E2E-0D4B-4B61-B1E9-354686E485E7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6D5766A7-DBDD-4BF9-902C-533A5518268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43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A9D91375-E644-43FF-90AD-333A2ED6C4C3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93B463A5-D719-4669-8133-CA72837632A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1959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0A2B7970-9125-43B7-AB1E-D49938CE1E39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F66135C5-69B5-4EC7-AACF-975A15F9959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9127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7BFEF1F1-8453-49E6-824B-0E5EBAF667F0}" type="datetimeFigureOut">
              <a:rPr lang="zh-TW" altLang="en-US"/>
              <a:pPr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/>
            </a:lvl1pPr>
          </a:lstStyle>
          <a:p>
            <a:pPr>
              <a:defRPr/>
            </a:pPr>
            <a:fld id="{3186016E-AA49-41A1-8D34-B5594851708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4502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76D3A-84F2-4830-80E1-1B387E4BB9E6}" type="datetimeFigureOut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2016/4/16</a:t>
            </a:fld>
            <a:endParaRPr lang="en-US" altLang="zh-TW" dirty="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1"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B7BCD3-CE72-4FE5-9093-EE6DB029C382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534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9952-7E03-45D5-8727-066A93D384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F1C3-F132-417A-BEF1-36C2399968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9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2973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" y="533400"/>
            <a:ext cx="9648798" cy="280828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zh-TW" altLang="en-US" sz="6000" dirty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美麗的百合花</a:t>
            </a:r>
            <a: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4000" dirty="0" smtClean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2400" dirty="0" smtClean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400" dirty="0" smtClean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 smtClean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sz="4000" dirty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歌</a:t>
            </a:r>
            <a:r>
              <a:rPr lang="zh-TW" altLang="en-US" sz="4000" dirty="0" smtClean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隊 </a:t>
            </a:r>
            <a:r>
              <a:rPr lang="zh-TW" altLang="en-US" sz="4000" dirty="0">
                <a:solidFill>
                  <a:schemeClr val="accent4">
                    <a:lumMod val="10000"/>
                  </a:schemeClr>
                </a:solidFill>
                <a:latin typeface="DFKai-SB" pitchFamily="65" charset="-120"/>
                <a:ea typeface="DFKai-SB" pitchFamily="65" charset="-120"/>
              </a:rPr>
              <a:t>獻詩</a:t>
            </a:r>
            <a:endParaRPr lang="zh-TW" altLang="en-US" sz="4000" dirty="0" smtClean="0">
              <a:solidFill>
                <a:schemeClr val="accent4">
                  <a:lumMod val="1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3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473" y="3908638"/>
            <a:ext cx="4718979" cy="29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8064896" cy="6336704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野地的百合花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它裝飾真美麗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攏是出對上帝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b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所羅門王榮華富貴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嘸值得這朵花的美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r>
              <a:rPr lang="zh-TW" altLang="en-US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是上帝創造的</a:t>
            </a:r>
            <a:r>
              <a:rPr lang="en-US" altLang="zh-TW" sz="4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8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0" y="3763527"/>
            <a:ext cx="4071174" cy="311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60" y="40466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天父看顧雀鳥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它無種作收成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亦無積聚粟倉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攏是天父供應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b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莫得掛慮憂愁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靠主滿足豐富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你的需要祂賞賜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只要靠著信心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只要靠著信心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44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3657806" cy="25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268403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野地的百合花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它裝飾真美麗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攏是出對上帝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b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所羅門王榮華富貴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嘸值得這朵花的美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是上帝創造的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b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看美麗百合花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endParaRPr lang="en-US" altLang="zh-TW" sz="4400" dirty="0" smtClean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是上帝創造的</a:t>
            </a:r>
            <a:r>
              <a:rPr lang="en-US" altLang="zh-TW" sz="4400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altLang="zh-TW" sz="4400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67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2_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90</Words>
  <Application>Microsoft Office PowerPoint</Application>
  <PresentationFormat>On-screen Show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8_預設簡報設計</vt:lpstr>
      <vt:lpstr>3_Office Theme</vt:lpstr>
      <vt:lpstr>美麗的百合花  聖歌隊 獻詩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86</cp:revision>
  <dcterms:created xsi:type="dcterms:W3CDTF">2015-12-30T23:14:56Z</dcterms:created>
  <dcterms:modified xsi:type="dcterms:W3CDTF">2016-04-16T16:08:30Z</dcterms:modified>
</cp:coreProperties>
</file>