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1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1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9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7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9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6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97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7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4BA66-4142-4F0D-B03E-F2EECDBB9568}" type="datetimeFigureOut">
              <a:rPr lang="en-US" smtClean="0"/>
              <a:t>4/23/2016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3F38C-C7BA-4F8D-924B-4437AAC2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1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7467600" cy="6400800"/>
          </a:xfrm>
        </p:spPr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</a:t>
            </a: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若尋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</a:t>
            </a: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抵著我</a:t>
            </a:r>
            <a:b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恁若專心尋求我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恁若尋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</a:t>
            </a: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抵著我</a:t>
            </a:r>
            <a:b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恁若專心尋求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恁若尋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</a:t>
            </a: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抵著我</a:t>
            </a:r>
            <a:b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恁若專心尋求我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恁若尋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</a:t>
            </a: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抵著我</a:t>
            </a:r>
            <a:b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恁若專心尋求</a:t>
            </a:r>
            <a:r>
              <a:rPr lang="zh-TW" altLang="en-US" sz="44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4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" y="1905000"/>
            <a:ext cx="7058891" cy="114300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/>
              <a:t>因為我知對恁的計畫</a:t>
            </a:r>
            <a:br>
              <a:rPr lang="zh-TW" altLang="en-US" b="1" dirty="0" smtClean="0"/>
            </a:br>
            <a:r>
              <a:rPr lang="zh-TW" altLang="en-US" b="1" dirty="0" smtClean="0"/>
              <a:t>互恁祝福　　不是災禍</a:t>
            </a:r>
            <a:br>
              <a:rPr lang="zh-TW" altLang="en-US" b="1" dirty="0" smtClean="0"/>
            </a:br>
            <a:r>
              <a:rPr lang="zh-TW" altLang="en-US" b="1" dirty="0" smtClean="0"/>
              <a:t>因為我知對恁的計畫</a:t>
            </a:r>
            <a:br>
              <a:rPr lang="zh-TW" altLang="en-US" b="1" dirty="0" smtClean="0"/>
            </a:br>
            <a:r>
              <a:rPr lang="zh-TW" altLang="en-US" b="1" dirty="0" smtClean="0"/>
              <a:t>將來有希望的計畫</a:t>
            </a:r>
            <a:br>
              <a:rPr lang="zh-TW" altLang="en-US" b="1" dirty="0" smtClean="0"/>
            </a:br>
            <a:r>
              <a:rPr lang="zh-TW" altLang="en-US" b="1" dirty="0" smtClean="0"/>
              <a:t/>
            </a:r>
            <a:br>
              <a:rPr lang="zh-TW" altLang="en-US" b="1" dirty="0" smtClean="0"/>
            </a:br>
            <a:r>
              <a:rPr lang="zh-TW" altLang="en-US" b="1" dirty="0" smtClean="0"/>
              <a:t/>
            </a:r>
            <a:br>
              <a:rPr lang="zh-TW" altLang="en-US" b="1" dirty="0" smtClean="0"/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我欲乎恁</a:t>
            </a:r>
            <a:r>
              <a:rPr lang="en-US" altLang="zh-TW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受掠之人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轉去我備辦的地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我欲導恁</a:t>
            </a:r>
            <a:r>
              <a:rPr lang="en-US" altLang="zh-TW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受掠的人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我欲導恁歸佇我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因為我知對恁的計畫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互恁祝福</a:t>
            </a:r>
            <a:r>
              <a:rPr lang="en-US" altLang="zh-TW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不是災禍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因為我知對恁的計畫</a:t>
            </a:r>
            <a:b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將來有希望的計畫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r>
              <a:rPr lang="zh-TW" altLang="en-US" b="1" dirty="0" smtClean="0"/>
              <a:t/>
            </a:r>
            <a:br>
              <a:rPr lang="zh-TW" altLang="en-US" b="1" dirty="0" smtClean="0"/>
            </a:br>
            <a:r>
              <a:rPr lang="zh-TW" altLang="en-US" b="1" dirty="0" smtClean="0"/>
              <a:t/>
            </a:r>
            <a:br>
              <a:rPr lang="zh-TW" alt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4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" y="1295400"/>
            <a:ext cx="7363691" cy="3916362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恁若尋我</a:t>
            </a:r>
            <a:r>
              <a:rPr lang="en-US" altLang="zh-TW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欲抵著我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恁若專心尋求我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恁若尋我</a:t>
            </a:r>
            <a:r>
              <a:rPr lang="en-US" altLang="zh-TW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欲抵著我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恁若專心尋求我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恁若尋我</a:t>
            </a:r>
            <a:r>
              <a:rPr lang="en-US" altLang="zh-TW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欲抵著我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恁若專心尋求我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我欲導恁</a:t>
            </a:r>
            <a:r>
              <a:rPr lang="en-US" altLang="zh-TW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受掠的人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倒恁轉來歸佇我</a:t>
            </a:r>
            <a:b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我欲導恁歸佇我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3527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因為我知對恁的計畫 互恁祝福　　不是災禍 因為我知對恁的計畫 將來有希望的計畫   我欲乎恁,受掠之人 轉去我備辦的地 我欲導恁,受掠的人 我欲導恁歸佇我 因為我知對恁的計畫 互恁祝福,不是災禍 因為我知對恁的計畫 將來有希望的計畫    </vt:lpstr>
      <vt:lpstr>恁若尋我,欲抵著我 恁若專心尋求我 恁若尋我,欲抵著我 恁若專心尋求我 恁若尋我,欲抵著我 恁若專心尋求我 我欲導恁,受掠的人 倒恁轉來歸佇我 我欲導恁歸佇我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3</cp:revision>
  <dcterms:created xsi:type="dcterms:W3CDTF">2016-04-24T01:48:46Z</dcterms:created>
  <dcterms:modified xsi:type="dcterms:W3CDTF">2016-04-24T02:20:23Z</dcterms:modified>
</cp:coreProperties>
</file>