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84" r:id="rId1"/>
  </p:sldMasterIdLst>
  <p:notesMasterIdLst>
    <p:notesMasterId r:id="rId8"/>
  </p:notesMasterIdLst>
  <p:sldIdLst>
    <p:sldId id="522" r:id="rId2"/>
    <p:sldId id="523" r:id="rId3"/>
    <p:sldId id="524" r:id="rId4"/>
    <p:sldId id="525" r:id="rId5"/>
    <p:sldId id="526" r:id="rId6"/>
    <p:sldId id="52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4900"/>
    <a:srgbClr val="AC8300"/>
    <a:srgbClr val="000000"/>
    <a:srgbClr val="CC0066"/>
    <a:srgbClr val="080808"/>
    <a:srgbClr val="FF0000"/>
    <a:srgbClr val="EE1251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5E9E5-1CF4-4B11-8E9E-212830D397AB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8C712-BFC7-4BFF-A590-4EB113D85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02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1FE8-BFAE-42A5-B352-4AB4FB8F04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656A-7E36-4A59-AF7C-3AA6C75382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15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1FE8-BFAE-42A5-B352-4AB4FB8F04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656A-7E36-4A59-AF7C-3AA6C75382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482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1FE8-BFAE-42A5-B352-4AB4FB8F04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656A-7E36-4A59-AF7C-3AA6C75382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525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1FE8-BFAE-42A5-B352-4AB4FB8F04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656A-7E36-4A59-AF7C-3AA6C75382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857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1FE8-BFAE-42A5-B352-4AB4FB8F04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656A-7E36-4A59-AF7C-3AA6C75382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622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1FE8-BFAE-42A5-B352-4AB4FB8F04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656A-7E36-4A59-AF7C-3AA6C75382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621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1FE8-BFAE-42A5-B352-4AB4FB8F04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656A-7E36-4A59-AF7C-3AA6C75382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948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1FE8-BFAE-42A5-B352-4AB4FB8F04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656A-7E36-4A59-AF7C-3AA6C75382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652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1FE8-BFAE-42A5-B352-4AB4FB8F04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656A-7E36-4A59-AF7C-3AA6C75382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820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1FE8-BFAE-42A5-B352-4AB4FB8F04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656A-7E36-4A59-AF7C-3AA6C75382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127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1FE8-BFAE-42A5-B352-4AB4FB8F04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656A-7E36-4A59-AF7C-3AA6C75382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361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A1FE8-BFAE-42A5-B352-4AB4FB8F04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F656A-7E36-4A59-AF7C-3AA6C75382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35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5" r:id="rId1"/>
    <p:sldLayoutId id="2147484486" r:id="rId2"/>
    <p:sldLayoutId id="2147484487" r:id="rId3"/>
    <p:sldLayoutId id="2147484488" r:id="rId4"/>
    <p:sldLayoutId id="2147484489" r:id="rId5"/>
    <p:sldLayoutId id="2147484490" r:id="rId6"/>
    <p:sldLayoutId id="2147484491" r:id="rId7"/>
    <p:sldLayoutId id="2147484492" r:id="rId8"/>
    <p:sldLayoutId id="2147484493" r:id="rId9"/>
    <p:sldLayoutId id="2147484494" r:id="rId10"/>
    <p:sldLayoutId id="21474844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244"/>
            <a:ext cx="9144000" cy="69454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927" y="838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sz="6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耶和華祝福滿滿</a:t>
            </a:r>
            <a:br>
              <a:rPr lang="zh-TW" altLang="en-US" sz="6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</a:br>
            <a:r>
              <a:rPr lang="zh-TW" altLang="en-US" sz="6700" dirty="0" smtClean="0"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sz="6700" dirty="0" smtClean="0">
                <a:latin typeface="DFKai-SB" pitchFamily="65" charset="-120"/>
                <a:ea typeface="DFKai-SB" pitchFamily="65" charset="-120"/>
              </a:rPr>
            </a:br>
            <a:endParaRPr lang="en-US" sz="67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0" y="2209800"/>
            <a:ext cx="9144000" cy="99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聖歌隊 </a:t>
            </a:r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獻詩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4662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" y="1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6200" y="533401"/>
            <a:ext cx="9296400" cy="3886200"/>
          </a:xfrm>
        </p:spPr>
        <p:txBody>
          <a:bodyPr>
            <a:noAutofit/>
          </a:bodyPr>
          <a:lstStyle/>
          <a:p>
            <a:r>
              <a:rPr lang="zh-TW" altLang="en-US" sz="4800" dirty="0" smtClean="0">
                <a:latin typeface="DFKai-SB" pitchFamily="65" charset="-120"/>
                <a:ea typeface="DFKai-SB" pitchFamily="65" charset="-120"/>
              </a:rPr>
              <a:t>田中的白鷺鷥</a:t>
            </a:r>
            <a:r>
              <a:rPr lang="en-US" altLang="zh-TW" sz="4800" dirty="0" smtClean="0">
                <a:latin typeface="DFKai-SB" pitchFamily="65" charset="-120"/>
                <a:ea typeface="DFKai-SB" pitchFamily="65" charset="-120"/>
              </a:rPr>
              <a:t>,</a:t>
            </a:r>
            <a:r>
              <a:rPr lang="zh-TW" altLang="en-US" sz="4800" dirty="0" smtClean="0">
                <a:latin typeface="DFKai-SB" pitchFamily="65" charset="-120"/>
                <a:ea typeface="DFKai-SB" pitchFamily="65" charset="-120"/>
              </a:rPr>
              <a:t>沒欠缺什麼</a:t>
            </a:r>
            <a:br>
              <a:rPr lang="zh-TW" altLang="en-US" sz="4800" dirty="0" smtClean="0">
                <a:latin typeface="DFKai-SB" pitchFamily="65" charset="-120"/>
                <a:ea typeface="DFKai-SB" pitchFamily="65" charset="-120"/>
              </a:rPr>
            </a:br>
            <a:r>
              <a:rPr lang="zh-TW" altLang="en-US" sz="4800" dirty="0">
                <a:latin typeface="DFKai-SB" pitchFamily="65" charset="-120"/>
                <a:ea typeface="DFKai-SB" pitchFamily="65" charset="-120"/>
              </a:rPr>
              <a:t>山中的</a:t>
            </a:r>
            <a:r>
              <a:rPr lang="zh-TW" altLang="en-US" sz="4800" dirty="0" smtClean="0">
                <a:latin typeface="DFKai-SB" pitchFamily="65" charset="-120"/>
                <a:ea typeface="DFKai-SB" pitchFamily="65" charset="-120"/>
              </a:rPr>
              <a:t>百合花</a:t>
            </a:r>
            <a:r>
              <a:rPr lang="en-US" altLang="zh-TW" sz="4800" dirty="0" smtClean="0">
                <a:latin typeface="DFKai-SB" pitchFamily="65" charset="-120"/>
                <a:ea typeface="DFKai-SB" pitchFamily="65" charset="-120"/>
              </a:rPr>
              <a:t>,</a:t>
            </a:r>
            <a:r>
              <a:rPr lang="zh-TW" altLang="en-US" sz="4800" dirty="0" smtClean="0">
                <a:latin typeface="DFKai-SB" pitchFamily="65" charset="-120"/>
                <a:ea typeface="DFKai-SB" pitchFamily="65" charset="-120"/>
              </a:rPr>
              <a:t>春天顯香味</a:t>
            </a:r>
            <a:br>
              <a:rPr lang="zh-TW" altLang="en-US" sz="4800" dirty="0" smtClean="0">
                <a:latin typeface="DFKai-SB" pitchFamily="65" charset="-120"/>
                <a:ea typeface="DFKai-SB" pitchFamily="65" charset="-120"/>
              </a:rPr>
            </a:br>
            <a:r>
              <a:rPr lang="zh-TW" altLang="en-US" sz="4800" dirty="0" smtClean="0">
                <a:latin typeface="DFKai-SB" pitchFamily="65" charset="-120"/>
                <a:ea typeface="DFKai-SB" pitchFamily="65" charset="-120"/>
              </a:rPr>
              <a:t>總是全能的上帝</a:t>
            </a:r>
            <a:r>
              <a:rPr lang="en-US" altLang="zh-TW" sz="4800" dirty="0" smtClean="0">
                <a:latin typeface="DFKai-SB" pitchFamily="65" charset="-120"/>
                <a:ea typeface="DFKai-SB" pitchFamily="65" charset="-120"/>
              </a:rPr>
              <a:t>,</a:t>
            </a:r>
            <a:r>
              <a:rPr lang="zh-TW" altLang="en-US" sz="4800" dirty="0" smtClean="0">
                <a:latin typeface="DFKai-SB" pitchFamily="65" charset="-120"/>
                <a:ea typeface="DFKai-SB" pitchFamily="65" charset="-120"/>
              </a:rPr>
              <a:t>每日賞賜真福氣</a:t>
            </a:r>
            <a:br>
              <a:rPr lang="zh-TW" altLang="en-US" sz="4800" dirty="0" smtClean="0">
                <a:latin typeface="DFKai-SB" pitchFamily="65" charset="-120"/>
                <a:ea typeface="DFKai-SB" pitchFamily="65" charset="-120"/>
              </a:rPr>
            </a:br>
            <a:r>
              <a:rPr lang="zh-TW" altLang="en-US" sz="4800" dirty="0" smtClean="0">
                <a:latin typeface="DFKai-SB" pitchFamily="65" charset="-120"/>
                <a:ea typeface="DFKai-SB" pitchFamily="65" charset="-120"/>
              </a:rPr>
              <a:t>使地上發芽結實</a:t>
            </a:r>
            <a:r>
              <a:rPr lang="en-US" altLang="zh-TW" sz="4800" dirty="0" smtClean="0">
                <a:latin typeface="DFKai-SB" pitchFamily="65" charset="-120"/>
                <a:ea typeface="DFKai-SB" pitchFamily="65" charset="-120"/>
              </a:rPr>
              <a:t>,</a:t>
            </a:r>
            <a:r>
              <a:rPr lang="zh-TW" altLang="en-US" sz="4800" dirty="0" smtClean="0">
                <a:latin typeface="DFKai-SB" pitchFamily="65" charset="-120"/>
                <a:ea typeface="DFKai-SB" pitchFamily="65" charset="-120"/>
              </a:rPr>
              <a:t>顯出愛疼的根據</a:t>
            </a:r>
            <a:br>
              <a:rPr lang="zh-TW" altLang="en-US" sz="4800" dirty="0" smtClean="0">
                <a:latin typeface="DFKai-SB" pitchFamily="65" charset="-120"/>
                <a:ea typeface="DFKai-SB" pitchFamily="65" charset="-120"/>
              </a:rPr>
            </a:br>
            <a:endParaRPr lang="en-US" sz="4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1"/>
            <a:ext cx="6062662" cy="609600"/>
          </a:xfrm>
        </p:spPr>
        <p:txBody>
          <a:bodyPr>
            <a:noAutofit/>
          </a:bodyPr>
          <a:lstStyle/>
          <a:p>
            <a:pPr algn="r"/>
            <a:r>
              <a:rPr lang="zh-TW" altLang="en-US" sz="2400" u="sng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耶和華祝福滿滿</a:t>
            </a:r>
            <a:r>
              <a:rPr lang="en-US" altLang="zh-TW" sz="2400" u="sng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(1/5)</a:t>
            </a:r>
            <a:r>
              <a:rPr lang="zh-TW" altLang="en-US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</a:br>
            <a:endParaRPr lang="en-US" dirty="0">
              <a:solidFill>
                <a:srgbClr val="FF0000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9705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6200" y="533400"/>
            <a:ext cx="9296400" cy="4495799"/>
          </a:xfrm>
        </p:spPr>
        <p:txBody>
          <a:bodyPr>
            <a:noAutofit/>
          </a:bodyPr>
          <a:lstStyle/>
          <a:p>
            <a:r>
              <a:rPr lang="zh-TW" altLang="en-US" sz="4800" dirty="0" smtClean="0">
                <a:latin typeface="DFKai-SB" pitchFamily="65" charset="-120"/>
                <a:ea typeface="DFKai-SB" pitchFamily="65" charset="-120"/>
              </a:rPr>
              <a:t>耶和華祝福滿滿</a:t>
            </a:r>
            <a:br>
              <a:rPr lang="zh-TW" altLang="en-US" sz="4800" dirty="0" smtClean="0">
                <a:latin typeface="DFKai-SB" pitchFamily="65" charset="-120"/>
                <a:ea typeface="DFKai-SB" pitchFamily="65" charset="-120"/>
              </a:rPr>
            </a:br>
            <a:r>
              <a:rPr lang="zh-TW" altLang="en-US" sz="4800" dirty="0" smtClean="0">
                <a:latin typeface="DFKai-SB" pitchFamily="65" charset="-120"/>
                <a:ea typeface="DFKai-SB" pitchFamily="65" charset="-120"/>
              </a:rPr>
              <a:t>親像海邊的土沙</a:t>
            </a:r>
            <a:br>
              <a:rPr lang="zh-TW" altLang="en-US" sz="4800" dirty="0" smtClean="0">
                <a:latin typeface="DFKai-SB" pitchFamily="65" charset="-120"/>
                <a:ea typeface="DFKai-SB" pitchFamily="65" charset="-120"/>
              </a:rPr>
            </a:br>
            <a:r>
              <a:rPr lang="zh-TW" altLang="en-US" sz="4800" dirty="0" smtClean="0">
                <a:latin typeface="DFKai-SB" pitchFamily="65" charset="-120"/>
                <a:ea typeface="DFKai-SB" pitchFamily="65" charset="-120"/>
              </a:rPr>
              <a:t>恩典慈愛直到萬世代</a:t>
            </a:r>
            <a:br>
              <a:rPr lang="zh-TW" altLang="en-US" sz="4800" dirty="0" smtClean="0">
                <a:latin typeface="DFKai-SB" pitchFamily="65" charset="-120"/>
                <a:ea typeface="DFKai-SB" pitchFamily="65" charset="-120"/>
              </a:rPr>
            </a:br>
            <a:r>
              <a:rPr lang="zh-TW" altLang="en-US" sz="4800" dirty="0" smtClean="0">
                <a:latin typeface="DFKai-SB" pitchFamily="65" charset="-120"/>
                <a:ea typeface="DFKai-SB" pitchFamily="65" charset="-120"/>
              </a:rPr>
              <a:t>我要舉手敬拜祂</a:t>
            </a:r>
            <a:br>
              <a:rPr lang="zh-TW" altLang="en-US" sz="4800" dirty="0" smtClean="0">
                <a:latin typeface="DFKai-SB" pitchFamily="65" charset="-120"/>
                <a:ea typeface="DFKai-SB" pitchFamily="65" charset="-120"/>
              </a:rPr>
            </a:br>
            <a:r>
              <a:rPr lang="zh-TW" altLang="en-US" sz="4800" dirty="0" smtClean="0">
                <a:latin typeface="DFKai-SB" pitchFamily="65" charset="-120"/>
                <a:ea typeface="DFKai-SB" pitchFamily="65" charset="-120"/>
              </a:rPr>
              <a:t>出歡喜的歌聲</a:t>
            </a:r>
            <a:br>
              <a:rPr lang="zh-TW" altLang="en-US" sz="4800" dirty="0" smtClean="0">
                <a:latin typeface="DFKai-SB" pitchFamily="65" charset="-120"/>
                <a:ea typeface="DFKai-SB" pitchFamily="65" charset="-120"/>
              </a:rPr>
            </a:br>
            <a:r>
              <a:rPr lang="zh-TW" altLang="en-US" sz="4800" dirty="0" smtClean="0">
                <a:latin typeface="DFKai-SB" pitchFamily="65" charset="-120"/>
                <a:ea typeface="DFKai-SB" pitchFamily="65" charset="-120"/>
              </a:rPr>
              <a:t>讚美稱頌祂名永不息</a:t>
            </a:r>
            <a:endParaRPr lang="en-US" sz="4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1"/>
            <a:ext cx="6062662" cy="609600"/>
          </a:xfrm>
        </p:spPr>
        <p:txBody>
          <a:bodyPr>
            <a:noAutofit/>
          </a:bodyPr>
          <a:lstStyle/>
          <a:p>
            <a:pPr algn="r"/>
            <a:r>
              <a:rPr lang="zh-TW" altLang="en-US" sz="2400" u="sng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耶和華祝福滿滿</a:t>
            </a:r>
            <a:r>
              <a:rPr lang="en-US" altLang="zh-TW" sz="2400" u="sng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(</a:t>
            </a:r>
            <a:r>
              <a:rPr lang="en-US" altLang="zh-TW" sz="2400" u="sng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2</a:t>
            </a:r>
            <a:r>
              <a:rPr lang="en-US" altLang="zh-TW" sz="2400" u="sng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/5)</a:t>
            </a:r>
            <a:r>
              <a:rPr lang="zh-TW" altLang="en-US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</a:br>
            <a:endParaRPr lang="en-US" dirty="0">
              <a:solidFill>
                <a:srgbClr val="FF0000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8362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99" y="2514600"/>
            <a:ext cx="6542809" cy="434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6200" y="533401"/>
            <a:ext cx="9296400" cy="3886200"/>
          </a:xfrm>
        </p:spPr>
        <p:txBody>
          <a:bodyPr>
            <a:noAutofit/>
          </a:bodyPr>
          <a:lstStyle/>
          <a:p>
            <a:r>
              <a:rPr lang="zh-TW" altLang="en-US" sz="4800" dirty="0" smtClean="0">
                <a:latin typeface="DFKai-SB" pitchFamily="65" charset="-120"/>
                <a:ea typeface="DFKai-SB" pitchFamily="65" charset="-120"/>
              </a:rPr>
              <a:t>田中的白鷺鷥</a:t>
            </a:r>
            <a:r>
              <a:rPr lang="en-US" altLang="zh-TW" sz="4800" dirty="0" smtClean="0">
                <a:latin typeface="DFKai-SB" pitchFamily="65" charset="-120"/>
                <a:ea typeface="DFKai-SB" pitchFamily="65" charset="-120"/>
              </a:rPr>
              <a:t>,</a:t>
            </a:r>
            <a:r>
              <a:rPr lang="zh-TW" altLang="en-US" sz="4800" dirty="0" smtClean="0">
                <a:latin typeface="DFKai-SB" pitchFamily="65" charset="-120"/>
                <a:ea typeface="DFKai-SB" pitchFamily="65" charset="-120"/>
              </a:rPr>
              <a:t>沒欠缺什麼</a:t>
            </a:r>
            <a:br>
              <a:rPr lang="zh-TW" altLang="en-US" sz="4800" dirty="0" smtClean="0">
                <a:latin typeface="DFKai-SB" pitchFamily="65" charset="-120"/>
                <a:ea typeface="DFKai-SB" pitchFamily="65" charset="-120"/>
              </a:rPr>
            </a:br>
            <a:r>
              <a:rPr lang="zh-TW" altLang="en-US" sz="4800" dirty="0">
                <a:latin typeface="DFKai-SB" pitchFamily="65" charset="-120"/>
                <a:ea typeface="DFKai-SB" pitchFamily="65" charset="-120"/>
              </a:rPr>
              <a:t>山中的</a:t>
            </a:r>
            <a:r>
              <a:rPr lang="zh-TW" altLang="en-US" sz="4800" dirty="0" smtClean="0">
                <a:latin typeface="DFKai-SB" pitchFamily="65" charset="-120"/>
                <a:ea typeface="DFKai-SB" pitchFamily="65" charset="-120"/>
              </a:rPr>
              <a:t>百合花</a:t>
            </a:r>
            <a:r>
              <a:rPr lang="en-US" altLang="zh-TW" sz="4800" dirty="0" smtClean="0">
                <a:latin typeface="DFKai-SB" pitchFamily="65" charset="-120"/>
                <a:ea typeface="DFKai-SB" pitchFamily="65" charset="-120"/>
              </a:rPr>
              <a:t>,</a:t>
            </a:r>
            <a:r>
              <a:rPr lang="zh-TW" altLang="en-US" sz="4800" dirty="0" smtClean="0">
                <a:latin typeface="DFKai-SB" pitchFamily="65" charset="-120"/>
                <a:ea typeface="DFKai-SB" pitchFamily="65" charset="-120"/>
              </a:rPr>
              <a:t>春天顯香味</a:t>
            </a:r>
            <a:br>
              <a:rPr lang="zh-TW" altLang="en-US" sz="4800" dirty="0" smtClean="0">
                <a:latin typeface="DFKai-SB" pitchFamily="65" charset="-120"/>
                <a:ea typeface="DFKai-SB" pitchFamily="65" charset="-120"/>
              </a:rPr>
            </a:br>
            <a:r>
              <a:rPr lang="zh-TW" altLang="en-US" sz="4800" dirty="0" smtClean="0">
                <a:latin typeface="DFKai-SB" pitchFamily="65" charset="-120"/>
                <a:ea typeface="DFKai-SB" pitchFamily="65" charset="-120"/>
              </a:rPr>
              <a:t>總是全能的上帝</a:t>
            </a:r>
            <a:r>
              <a:rPr lang="en-US" altLang="zh-TW" sz="4800" dirty="0" smtClean="0">
                <a:latin typeface="DFKai-SB" pitchFamily="65" charset="-120"/>
                <a:ea typeface="DFKai-SB" pitchFamily="65" charset="-120"/>
              </a:rPr>
              <a:t>,</a:t>
            </a:r>
            <a:r>
              <a:rPr lang="zh-TW" altLang="en-US" sz="4800" dirty="0" smtClean="0">
                <a:latin typeface="DFKai-SB" pitchFamily="65" charset="-120"/>
                <a:ea typeface="DFKai-SB" pitchFamily="65" charset="-120"/>
              </a:rPr>
              <a:t>每日賞賜真福氣</a:t>
            </a:r>
            <a:br>
              <a:rPr lang="zh-TW" altLang="en-US" sz="4800" dirty="0" smtClean="0">
                <a:latin typeface="DFKai-SB" pitchFamily="65" charset="-120"/>
                <a:ea typeface="DFKai-SB" pitchFamily="65" charset="-120"/>
              </a:rPr>
            </a:br>
            <a:r>
              <a:rPr lang="zh-TW" altLang="en-US" sz="4800" dirty="0" smtClean="0">
                <a:latin typeface="DFKai-SB" pitchFamily="65" charset="-120"/>
                <a:ea typeface="DFKai-SB" pitchFamily="65" charset="-120"/>
              </a:rPr>
              <a:t>使地上發芽結實</a:t>
            </a:r>
            <a:r>
              <a:rPr lang="en-US" altLang="zh-TW" sz="4800" dirty="0" smtClean="0">
                <a:latin typeface="DFKai-SB" pitchFamily="65" charset="-120"/>
                <a:ea typeface="DFKai-SB" pitchFamily="65" charset="-120"/>
              </a:rPr>
              <a:t>,</a:t>
            </a:r>
            <a:r>
              <a:rPr lang="zh-TW" altLang="en-US" sz="4800" dirty="0" smtClean="0">
                <a:latin typeface="DFKai-SB" pitchFamily="65" charset="-120"/>
                <a:ea typeface="DFKai-SB" pitchFamily="65" charset="-120"/>
              </a:rPr>
              <a:t>顯出愛疼的根據</a:t>
            </a:r>
            <a:br>
              <a:rPr lang="zh-TW" altLang="en-US" sz="4800" dirty="0" smtClean="0">
                <a:latin typeface="DFKai-SB" pitchFamily="65" charset="-120"/>
                <a:ea typeface="DFKai-SB" pitchFamily="65" charset="-120"/>
              </a:rPr>
            </a:br>
            <a:endParaRPr lang="en-US" sz="4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1"/>
            <a:ext cx="6062662" cy="609600"/>
          </a:xfrm>
        </p:spPr>
        <p:txBody>
          <a:bodyPr>
            <a:noAutofit/>
          </a:bodyPr>
          <a:lstStyle/>
          <a:p>
            <a:pPr algn="r"/>
            <a:r>
              <a:rPr lang="zh-TW" altLang="en-US" sz="2400" u="sng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耶和華祝福滿滿</a:t>
            </a:r>
            <a:r>
              <a:rPr lang="en-US" altLang="zh-TW" sz="2400" u="sng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(3/5)</a:t>
            </a:r>
            <a:r>
              <a:rPr lang="zh-TW" altLang="en-US" sz="2400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sz="2400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</a:br>
            <a:endParaRPr lang="en-US" sz="2400" dirty="0">
              <a:solidFill>
                <a:srgbClr val="FF0000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7988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4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6200" y="533400"/>
            <a:ext cx="9296400" cy="4495799"/>
          </a:xfrm>
        </p:spPr>
        <p:txBody>
          <a:bodyPr>
            <a:noAutofit/>
          </a:bodyPr>
          <a:lstStyle/>
          <a:p>
            <a:r>
              <a:rPr lang="zh-TW" altLang="en-US" sz="4800" dirty="0" smtClean="0">
                <a:latin typeface="DFKai-SB" pitchFamily="65" charset="-120"/>
                <a:ea typeface="DFKai-SB" pitchFamily="65" charset="-120"/>
              </a:rPr>
              <a:t>耶和華祝福滿滿</a:t>
            </a:r>
            <a:br>
              <a:rPr lang="zh-TW" altLang="en-US" sz="4800" dirty="0" smtClean="0">
                <a:latin typeface="DFKai-SB" pitchFamily="65" charset="-120"/>
                <a:ea typeface="DFKai-SB" pitchFamily="65" charset="-120"/>
              </a:rPr>
            </a:br>
            <a:r>
              <a:rPr lang="zh-TW" altLang="en-US" sz="4800" dirty="0" smtClean="0">
                <a:latin typeface="DFKai-SB" pitchFamily="65" charset="-120"/>
                <a:ea typeface="DFKai-SB" pitchFamily="65" charset="-120"/>
              </a:rPr>
              <a:t>親像海邊的土沙</a:t>
            </a:r>
            <a:br>
              <a:rPr lang="zh-TW" altLang="en-US" sz="4800" dirty="0" smtClean="0">
                <a:latin typeface="DFKai-SB" pitchFamily="65" charset="-120"/>
                <a:ea typeface="DFKai-SB" pitchFamily="65" charset="-120"/>
              </a:rPr>
            </a:br>
            <a:r>
              <a:rPr lang="zh-TW" altLang="en-US" sz="4800" dirty="0" smtClean="0">
                <a:latin typeface="DFKai-SB" pitchFamily="65" charset="-120"/>
                <a:ea typeface="DFKai-SB" pitchFamily="65" charset="-120"/>
              </a:rPr>
              <a:t>恩典慈愛直到萬世代</a:t>
            </a:r>
            <a:br>
              <a:rPr lang="zh-TW" altLang="en-US" sz="4800" dirty="0" smtClean="0">
                <a:latin typeface="DFKai-SB" pitchFamily="65" charset="-120"/>
                <a:ea typeface="DFKai-SB" pitchFamily="65" charset="-120"/>
              </a:rPr>
            </a:br>
            <a:r>
              <a:rPr lang="zh-TW" altLang="en-US" sz="4800" dirty="0" smtClean="0">
                <a:latin typeface="DFKai-SB" pitchFamily="65" charset="-120"/>
                <a:ea typeface="DFKai-SB" pitchFamily="65" charset="-120"/>
              </a:rPr>
              <a:t>我要舉手敬拜祂</a:t>
            </a:r>
            <a:br>
              <a:rPr lang="zh-TW" altLang="en-US" sz="4800" dirty="0" smtClean="0">
                <a:latin typeface="DFKai-SB" pitchFamily="65" charset="-120"/>
                <a:ea typeface="DFKai-SB" pitchFamily="65" charset="-120"/>
              </a:rPr>
            </a:br>
            <a:r>
              <a:rPr lang="zh-TW" altLang="en-US" sz="4800" dirty="0" smtClean="0">
                <a:latin typeface="DFKai-SB" pitchFamily="65" charset="-120"/>
                <a:ea typeface="DFKai-SB" pitchFamily="65" charset="-120"/>
              </a:rPr>
              <a:t>出歡喜的歌聲</a:t>
            </a:r>
            <a:br>
              <a:rPr lang="zh-TW" altLang="en-US" sz="4800" dirty="0" smtClean="0">
                <a:latin typeface="DFKai-SB" pitchFamily="65" charset="-120"/>
                <a:ea typeface="DFKai-SB" pitchFamily="65" charset="-120"/>
              </a:rPr>
            </a:br>
            <a:r>
              <a:rPr lang="zh-TW" altLang="en-US" sz="4800" dirty="0" smtClean="0">
                <a:latin typeface="DFKai-SB" pitchFamily="65" charset="-120"/>
                <a:ea typeface="DFKai-SB" pitchFamily="65" charset="-120"/>
              </a:rPr>
              <a:t>讚美稱頌祂名永不息</a:t>
            </a:r>
            <a:endParaRPr lang="en-US" sz="4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1"/>
            <a:ext cx="6062662" cy="609600"/>
          </a:xfrm>
        </p:spPr>
        <p:txBody>
          <a:bodyPr>
            <a:noAutofit/>
          </a:bodyPr>
          <a:lstStyle/>
          <a:p>
            <a:pPr algn="r"/>
            <a:r>
              <a:rPr lang="zh-TW" altLang="en-US" sz="2400" u="sng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耶和華祝福滿滿</a:t>
            </a:r>
            <a:r>
              <a:rPr lang="en-US" altLang="zh-TW" sz="2400" u="sng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(4/5)</a:t>
            </a:r>
            <a:r>
              <a:rPr lang="zh-TW" altLang="en-US" sz="2400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sz="2400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</a:br>
            <a:endParaRPr lang="en-US" sz="2400" dirty="0">
              <a:solidFill>
                <a:srgbClr val="FF0000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9593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6200" y="533400"/>
            <a:ext cx="9296400" cy="4495799"/>
          </a:xfrm>
        </p:spPr>
        <p:txBody>
          <a:bodyPr>
            <a:noAutofit/>
          </a:bodyPr>
          <a:lstStyle/>
          <a:p>
            <a:r>
              <a:rPr lang="zh-TW" altLang="en-US" sz="4800" dirty="0" smtClean="0">
                <a:latin typeface="DFKai-SB" pitchFamily="65" charset="-120"/>
                <a:ea typeface="DFKai-SB" pitchFamily="65" charset="-120"/>
              </a:rPr>
              <a:t>耶和華祝福滿滿</a:t>
            </a:r>
            <a:br>
              <a:rPr lang="zh-TW" altLang="en-US" sz="4800" dirty="0" smtClean="0">
                <a:latin typeface="DFKai-SB" pitchFamily="65" charset="-120"/>
                <a:ea typeface="DFKai-SB" pitchFamily="65" charset="-120"/>
              </a:rPr>
            </a:br>
            <a:r>
              <a:rPr lang="zh-TW" altLang="en-US" sz="4800" dirty="0" smtClean="0">
                <a:latin typeface="DFKai-SB" pitchFamily="65" charset="-120"/>
                <a:ea typeface="DFKai-SB" pitchFamily="65" charset="-120"/>
              </a:rPr>
              <a:t>親像海邊的土沙</a:t>
            </a:r>
            <a:br>
              <a:rPr lang="zh-TW" altLang="en-US" sz="4800" dirty="0" smtClean="0">
                <a:latin typeface="DFKai-SB" pitchFamily="65" charset="-120"/>
                <a:ea typeface="DFKai-SB" pitchFamily="65" charset="-120"/>
              </a:rPr>
            </a:br>
            <a:r>
              <a:rPr lang="zh-TW" altLang="en-US" sz="4800" dirty="0" smtClean="0">
                <a:latin typeface="DFKai-SB" pitchFamily="65" charset="-120"/>
                <a:ea typeface="DFKai-SB" pitchFamily="65" charset="-120"/>
              </a:rPr>
              <a:t>恩典慈愛直到萬世代</a:t>
            </a:r>
            <a:br>
              <a:rPr lang="zh-TW" altLang="en-US" sz="4800" dirty="0" smtClean="0">
                <a:latin typeface="DFKai-SB" pitchFamily="65" charset="-120"/>
                <a:ea typeface="DFKai-SB" pitchFamily="65" charset="-120"/>
              </a:rPr>
            </a:br>
            <a:r>
              <a:rPr lang="zh-TW" altLang="en-US" sz="4800" dirty="0" smtClean="0">
                <a:latin typeface="DFKai-SB" pitchFamily="65" charset="-120"/>
                <a:ea typeface="DFKai-SB" pitchFamily="65" charset="-120"/>
              </a:rPr>
              <a:t>我要舉手敬拜祂</a:t>
            </a:r>
            <a:br>
              <a:rPr lang="zh-TW" altLang="en-US" sz="4800" dirty="0" smtClean="0">
                <a:latin typeface="DFKai-SB" pitchFamily="65" charset="-120"/>
                <a:ea typeface="DFKai-SB" pitchFamily="65" charset="-120"/>
              </a:rPr>
            </a:br>
            <a:r>
              <a:rPr lang="zh-TW" altLang="en-US" sz="4800" dirty="0" smtClean="0">
                <a:latin typeface="DFKai-SB" pitchFamily="65" charset="-120"/>
                <a:ea typeface="DFKai-SB" pitchFamily="65" charset="-120"/>
              </a:rPr>
              <a:t>出歡喜的歌聲</a:t>
            </a:r>
            <a:br>
              <a:rPr lang="zh-TW" altLang="en-US" sz="4800" dirty="0" smtClean="0">
                <a:latin typeface="DFKai-SB" pitchFamily="65" charset="-120"/>
                <a:ea typeface="DFKai-SB" pitchFamily="65" charset="-120"/>
              </a:rPr>
            </a:br>
            <a:r>
              <a:rPr lang="zh-TW" altLang="en-US" sz="4800" dirty="0" smtClean="0">
                <a:latin typeface="DFKai-SB" pitchFamily="65" charset="-120"/>
                <a:ea typeface="DFKai-SB" pitchFamily="65" charset="-120"/>
              </a:rPr>
              <a:t>讚美稱頌祂名永不息</a:t>
            </a:r>
            <a:endParaRPr lang="en-US" sz="4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1"/>
            <a:ext cx="6062662" cy="609600"/>
          </a:xfrm>
        </p:spPr>
        <p:txBody>
          <a:bodyPr>
            <a:noAutofit/>
          </a:bodyPr>
          <a:lstStyle/>
          <a:p>
            <a:pPr algn="r"/>
            <a:r>
              <a:rPr lang="zh-TW" altLang="en-US" sz="2400" u="sng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耶和華祝福滿滿</a:t>
            </a:r>
            <a:r>
              <a:rPr lang="en-US" altLang="zh-TW" sz="2400" u="sng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(5/5)</a:t>
            </a:r>
            <a:r>
              <a:rPr lang="zh-TW" altLang="en-US" sz="2400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sz="2400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</a:br>
            <a:endParaRPr lang="en-US" sz="2400" dirty="0">
              <a:solidFill>
                <a:srgbClr val="FF0000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7046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</TotalTime>
  <Words>100</Words>
  <Application>Microsoft Office PowerPoint</Application>
  <PresentationFormat>On-screen Show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  耶和華祝福滿滿  </vt:lpstr>
      <vt:lpstr>田中的白鷺鷥,沒欠缺什麼 山中的百合花,春天顯香味 總是全能的上帝,每日賞賜真福氣 使地上發芽結實,顯出愛疼的根據 </vt:lpstr>
      <vt:lpstr>耶和華祝福滿滿 親像海邊的土沙 恩典慈愛直到萬世代 我要舉手敬拜祂 出歡喜的歌聲 讚美稱頌祂名永不息</vt:lpstr>
      <vt:lpstr>田中的白鷺鷥,沒欠缺什麼 山中的百合花,春天顯香味 總是全能的上帝,每日賞賜真福氣 使地上發芽結實,顯出愛疼的根據 </vt:lpstr>
      <vt:lpstr>耶和華祝福滿滿 親像海邊的土沙 恩典慈愛直到萬世代 我要舉手敬拜祂 出歡喜的歌聲 讚美稱頌祂名永不息</vt:lpstr>
      <vt:lpstr>耶和華祝福滿滿 親像海邊的土沙 恩典慈愛直到萬世代 我要舉手敬拜祂 出歡喜的歌聲 讚美稱頌祂名永不息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歡迎您來到 柑縣台灣基督長老教會  開闊布棚、堅固杙仔  請肅靜,預備心來敬拜上帝  請關掉您的手機,傳呼器…</dc:title>
  <dc:creator>Tai</dc:creator>
  <cp:lastModifiedBy>Jonathan</cp:lastModifiedBy>
  <cp:revision>96</cp:revision>
  <dcterms:created xsi:type="dcterms:W3CDTF">2015-12-30T23:14:56Z</dcterms:created>
  <dcterms:modified xsi:type="dcterms:W3CDTF">2016-05-01T14:56:15Z</dcterms:modified>
</cp:coreProperties>
</file>