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7"/>
  </p:notesMasterIdLst>
  <p:sldIdLst>
    <p:sldId id="555" r:id="rId2"/>
    <p:sldId id="556" r:id="rId3"/>
    <p:sldId id="557" r:id="rId4"/>
    <p:sldId id="558" r:id="rId5"/>
    <p:sldId id="5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04"/>
    <a:srgbClr val="9900CC"/>
    <a:srgbClr val="FFFF00"/>
    <a:srgbClr val="0000FF"/>
    <a:srgbClr val="FFFFFF"/>
    <a:srgbClr val="00133A"/>
    <a:srgbClr val="800000"/>
    <a:srgbClr val="0E0589"/>
    <a:srgbClr val="002F8E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1FD0D4A-123D-4F61-90ED-382C47D184B3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76BC3DC-9005-433A-A6A9-6E75DBCC5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8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77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0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5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9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5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6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55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4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AC85A4-5AA7-44CD-B2CC-C2F85D30C78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5/8/2016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C98E12-580A-4480-93E7-89ACF4898D1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552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397" r:id="rId2"/>
    <p:sldLayoutId id="2147484398" r:id="rId3"/>
    <p:sldLayoutId id="2147484399" r:id="rId4"/>
    <p:sldLayoutId id="2147484400" r:id="rId5"/>
    <p:sldLayoutId id="2147484401" r:id="rId6"/>
    <p:sldLayoutId id="2147484402" r:id="rId7"/>
    <p:sldLayoutId id="2147484403" r:id="rId8"/>
    <p:sldLayoutId id="2147484404" r:id="rId9"/>
    <p:sldLayoutId id="2147484405" r:id="rId10"/>
    <p:sldLayoutId id="21474844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" y="2667000"/>
            <a:ext cx="9144000" cy="419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305800" cy="1524000"/>
          </a:xfrm>
        </p:spPr>
        <p:txBody>
          <a:bodyPr>
            <a:normAutofit fontScale="90000"/>
          </a:bodyPr>
          <a:lstStyle/>
          <a:p>
            <a:r>
              <a:rPr lang="zh-TW" altLang="en-US" sz="6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阿 母</a:t>
            </a:r>
            <a:r>
              <a:rPr lang="en-US" altLang="zh-TW" sz="6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6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sz="5300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The Mothers</a:t>
            </a:r>
            <a:endParaRPr lang="en-US" sz="5300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" y="1984664"/>
            <a:ext cx="9126682" cy="6858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聖歌隊 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獻詩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0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59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6324598"/>
            <a:ext cx="914400" cy="381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999" y="166251"/>
            <a:ext cx="8648699" cy="58674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天父賞賜阮阿母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 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勤儉健康仁慈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阿母的笑容上可愛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温柔謙卑有光彩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逐日佇為囝操勞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 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心情快樂無煩惱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教阮認識主耶穌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 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導阮跟隨主腳步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The 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Lord blesses us with a mother, </a:t>
            </a:r>
            <a:endParaRPr lang="en-US" altLang="zh-TW" sz="3600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loving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healthy and diligent.  </a:t>
            </a:r>
            <a:endParaRPr lang="en-US" altLang="zh-TW" sz="3600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Her 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smile is sweet, gentle and bright.   </a:t>
            </a:r>
            <a:endParaRPr lang="en-US" altLang="zh-TW" sz="3600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She 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takes care of us every day, </a:t>
            </a:r>
            <a:endParaRPr lang="en-US" altLang="zh-TW" sz="3600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with 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 happy and carefree heart. </a:t>
            </a:r>
            <a:endParaRPr lang="en-US" altLang="zh-TW" sz="3600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She 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teaches us to know Jesus </a:t>
            </a:r>
            <a:endParaRPr lang="en-US" altLang="zh-TW" sz="3600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to 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follow in His footsteps</a:t>
            </a:r>
            <a:endParaRPr lang="en-US" altLang="zh-TW" sz="3600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zh-TW" altLang="en-US" sz="4300" dirty="0" smtClean="0">
              <a:solidFill>
                <a:schemeClr val="tx1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35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6324598"/>
            <a:ext cx="914400" cy="381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1" y="533401"/>
            <a:ext cx="8877299" cy="5500250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感謝阿母無限的愛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不時甲阮惜命命。</a:t>
            </a:r>
          </a:p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感謝阿母無限的愛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不時甲阮惜命命</a:t>
            </a:r>
            <a:r>
              <a:rPr lang="zh-TW" altLang="en-US" sz="4300" dirty="0" smtClean="0">
                <a:solidFill>
                  <a:schemeClr val="tx1"/>
                </a:solidFill>
              </a:rPr>
              <a:t>。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mother for your unending love, you always treasure us.  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Hallelujah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Hallelujah. 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mother for your unending love, you always treasure us.</a:t>
            </a:r>
          </a:p>
        </p:txBody>
      </p:sp>
    </p:spTree>
    <p:extLst>
      <p:ext uri="{BB962C8B-B14F-4D97-AF65-F5344CB8AC3E}">
        <p14:creationId xmlns:p14="http://schemas.microsoft.com/office/powerpoint/2010/main" val="158540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6324600"/>
            <a:ext cx="9144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"/>
            <a:ext cx="8686800" cy="59436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天父賞賜阮阿母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 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勤儉健康仁慈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阿母的歌聲上好聽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導阮謳咾主聖名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逐日佇為囝操勞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 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心情快樂無煩惱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教阮常常要祈禱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  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兄弟姐妹要相好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The 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Lord blesses us with a mother, 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loving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healthy and diligent.  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Her 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voice is sweet and pleasant; 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 she 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leads us to praise the Lord.  </a:t>
            </a:r>
            <a:endParaRPr lang="en-US" altLang="zh-TW" dirty="0" smtClean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She 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takes care of us every day with a happy and carefree heart.  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She 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teaches us to </a:t>
            </a:r>
            <a:r>
              <a:rPr lang="en-US" altLang="zh-TW" dirty="0" smtClean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pray and love 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my brothers and sisters</a:t>
            </a:r>
            <a:endParaRPr lang="zh-TW" alt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671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77200" y="6324600"/>
            <a:ext cx="9144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/4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915400" cy="579120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感謝阿母無限的愛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不時甲阮惜命命</a:t>
            </a:r>
          </a:p>
          <a:p>
            <a:pPr algn="l">
              <a:spcBef>
                <a:spcPts val="60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哈利路亞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</a:p>
          <a:p>
            <a:pPr algn="l">
              <a:spcBef>
                <a:spcPts val="600"/>
              </a:spcBef>
            </a:pP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感謝阿母無限的愛</a:t>
            </a:r>
            <a:r>
              <a:rPr lang="en-US" altLang="zh-TW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不時甲阮惜命命</a:t>
            </a:r>
            <a:endParaRPr lang="zh-TW" altLang="en-US" sz="4300" dirty="0" smtClean="0">
              <a:solidFill>
                <a:schemeClr val="tx1"/>
              </a:solidFill>
            </a:endParaRPr>
          </a:p>
          <a:p>
            <a:pPr lvl="0" algn="l">
              <a:spcBef>
                <a:spcPts val="600"/>
              </a:spcBef>
            </a:pP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mother for your unending love, you always treasure us.  </a:t>
            </a:r>
            <a:endParaRPr lang="en-US" sz="4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Bef>
                <a:spcPts val="600"/>
              </a:spcBef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Hallelujah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Hallelujah. </a:t>
            </a:r>
            <a:endParaRPr lang="en-US" sz="4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Bef>
                <a:spcPts val="600"/>
              </a:spcBef>
            </a:pP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mother for your unending love, you always treasure us.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260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389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阿 母 The Mothers</vt:lpstr>
      <vt:lpstr>1/4</vt:lpstr>
      <vt:lpstr>2/4</vt:lpstr>
      <vt:lpstr>3/4</vt:lpstr>
      <vt:lpstr>4/4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</dc:creator>
  <cp:lastModifiedBy>Jonathan</cp:lastModifiedBy>
  <cp:revision>287</cp:revision>
  <dcterms:created xsi:type="dcterms:W3CDTF">2011-05-03T23:20:13Z</dcterms:created>
  <dcterms:modified xsi:type="dcterms:W3CDTF">2016-05-08T14:35:24Z</dcterms:modified>
</cp:coreProperties>
</file>